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85" r:id="rId4"/>
    <p:sldId id="283" r:id="rId5"/>
    <p:sldId id="272" r:id="rId6"/>
    <p:sldId id="259" r:id="rId7"/>
    <p:sldId id="271" r:id="rId8"/>
    <p:sldId id="275" r:id="rId9"/>
    <p:sldId id="290" r:id="rId10"/>
    <p:sldId id="289" r:id="rId11"/>
    <p:sldId id="288" r:id="rId12"/>
    <p:sldId id="287" r:id="rId13"/>
    <p:sldId id="286" r:id="rId14"/>
    <p:sldId id="278" r:id="rId15"/>
    <p:sldId id="276" r:id="rId16"/>
    <p:sldId id="277" r:id="rId17"/>
    <p:sldId id="291" r:id="rId18"/>
    <p:sldId id="282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66FF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A891-D2EC-4570-8592-BF02BB1F15A7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58CE-33AA-43EB-B39B-A4FB83FD6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6563-A175-4AA0-A6F4-2E97C40D9340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5005-1E60-446B-9B92-D9B5AA654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3E65A-B159-4B83-BB36-B975C7FE9ACE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6F07-58C5-4FEC-BD83-8ED55B3A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75BA-C3E7-4A69-999E-403C889CDCEB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6BF6-E721-442D-87A1-0E9475C6C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ECE4-FBF3-4C6A-8080-21A636CDACB0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893E-954B-4D81-BC4F-CFA65649F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5E13D-5C4C-42CC-A6FD-E8A8E9E86B79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71D6-FB01-41CD-B996-D7FE9B6EC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4291-CC5C-45DE-B88C-4D4E7F54F789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BE1B-9500-47E2-88EA-0E6BE9D2F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293C-0404-4B95-A0D3-28641B242E90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B64A8-66D7-4C00-94BC-D06F83B2F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7461-B70E-4A20-8156-49598D650038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FD40-A398-4C74-A863-C70A2586A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2450-08E6-4236-9932-0443C88B9027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8E10-707E-4A89-B8C6-52AE543A4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E68C-079C-44E2-9D8C-AB503B8A05E4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DEA0-8E55-4AEF-9D86-DCC43FD3F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4BA40F-E8BD-4219-9C82-05DB6A5DAFE8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1F9334-7FD9-49D7-A0DE-BD799F569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11.gif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wallpaper.f-1.ru/ollenkka/anime/bird/image/bird25.gif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Loner\Рабочий стол\Презентация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priroda77.narod.ru/pictures/zvety/bloem20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929198"/>
            <a:ext cx="928694" cy="1500198"/>
          </a:xfrm>
          <a:prstGeom prst="rect">
            <a:avLst/>
          </a:prstGeom>
          <a:noFill/>
        </p:spPr>
      </p:pic>
      <p:pic>
        <p:nvPicPr>
          <p:cNvPr id="4" name="Picture 6" descr="http://priroda77.narod.ru/pictures/zvety/bloem20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857760"/>
            <a:ext cx="642942" cy="1500198"/>
          </a:xfrm>
          <a:prstGeom prst="rect">
            <a:avLst/>
          </a:prstGeom>
          <a:noFill/>
        </p:spPr>
      </p:pic>
      <p:pic>
        <p:nvPicPr>
          <p:cNvPr id="5" name="Picture 6" descr="http://priroda77.narod.ru/pictures/zvety/bloem20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000636"/>
            <a:ext cx="642942" cy="1214446"/>
          </a:xfrm>
          <a:prstGeom prst="rect">
            <a:avLst/>
          </a:prstGeom>
          <a:noFill/>
        </p:spPr>
      </p:pic>
      <p:pic>
        <p:nvPicPr>
          <p:cNvPr id="6" name="Picture 6" descr="http://priroda77.narod.ru/pictures/zvety/bloem20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357826"/>
            <a:ext cx="571504" cy="1214446"/>
          </a:xfrm>
          <a:prstGeom prst="rect">
            <a:avLst/>
          </a:prstGeom>
          <a:noFill/>
        </p:spPr>
      </p:pic>
      <p:pic>
        <p:nvPicPr>
          <p:cNvPr id="7" name="Picture 6" descr="http://priroda77.narod.ru/pictures/zvety/bloem20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286388"/>
            <a:ext cx="642942" cy="1285884"/>
          </a:xfrm>
          <a:prstGeom prst="rect">
            <a:avLst/>
          </a:prstGeom>
          <a:noFill/>
        </p:spPr>
      </p:pic>
      <p:pic>
        <p:nvPicPr>
          <p:cNvPr id="8" name="Picture 6" descr="http://priroda77.narod.ru/pictures/zvety/bloem20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214950"/>
            <a:ext cx="642942" cy="1357322"/>
          </a:xfrm>
          <a:prstGeom prst="rect">
            <a:avLst/>
          </a:prstGeom>
          <a:noFill/>
        </p:spPr>
      </p:pic>
      <p:pic>
        <p:nvPicPr>
          <p:cNvPr id="1026" name="Picture 2" descr="a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756338">
            <a:off x="3529237" y="606726"/>
            <a:ext cx="1524000" cy="808038"/>
          </a:xfrm>
          <a:prstGeom prst="rect">
            <a:avLst/>
          </a:prstGeom>
          <a:noFill/>
        </p:spPr>
      </p:pic>
      <p:pic>
        <p:nvPicPr>
          <p:cNvPr id="10" name="Picture 2" descr="a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2475">
            <a:off x="7519753" y="535286"/>
            <a:ext cx="1524000" cy="8080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https://encrypted-tbn0.gstatic.com/images?q=tbn:ANd9GcT8YMPrkbxYWxhp07FDF-UNRQ9bLCTf8OJBKPsXFBDZgXj1tU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encrypted-tbn0.gstatic.com/images?q=tbn:ANd9GcT8YMPrkbxYWxhp07FDF-UNRQ9bLCTf8OJBKPsXFBDZgXj1tU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encrypted-tbn0.gstatic.com/images?q=tbn:ANd9GcT8YMPrkbxYWxhp07FDF-UNRQ9bLCTf8OJBKPsXFBDZgXj1tU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encrypted-tbn3.gstatic.com/images?q=tbn:ANd9GcRWgJnW1imbUHYRlxd-4hAscleA_FNzRp-ytT-IxB55cZgG_0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encrypted-tbn3.gstatic.com/images?q=tbn:ANd9GcRWgJnW1imbUHYRlxd-4hAscleA_FNzRp-ytT-IxB55cZgG_0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encrypted-tbn3.gstatic.com/images?q=tbn:ANd9GcRWgJnW1imbUHYRlxd-4hAscleA_FNzRp-ytT-IxB55cZgG_0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encrypted-tbn3.gstatic.com/images?q=tbn:ANd9GcRWgJnW1imbUHYRlxd-4hAscleA_FNzRp-ytT-IxB55cZgG_0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encrypted-tbn2.gstatic.com/images?q=tbn:ANd9GcSUXqUWgPGNgOWewNzEYlMEeDXN0E1gFHAoADvzt2920HhjCM9Q8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0" name="Picture 22" descr="https://encrypted-tbn3.gstatic.com/images?q=tbn:ANd9GcRWgJnW1imbUHYRlxd-4hAscleA_FNzRp-ytT-IxB55cZgG_0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9468" cy="318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2" name="Picture 24" descr="https://encrypted-tbn2.gstatic.com/images?q=tbn:ANd9GcSUXqUWgPGNgOWewNzEYlMEeDXN0E1gFHAoADvzt2920HhjCM9Q8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143380"/>
            <a:ext cx="3008318" cy="2461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4" name="Picture 26" descr="https://encrypted-tbn1.gstatic.com/images?q=tbn:ANd9GcTsyAOfuKTQ8boxEs_mZvx5IsMNJTFNNGqmINaRtzfgDcpixGgpc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0"/>
            <a:ext cx="2771778" cy="2309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6" name="AutoShape 28" descr="data:image/jpeg;base64,/9j/4AAQSkZJRgABAQAAAQABAAD/2wCEAAkGBxQTEhUUExQWFRUXGBwaGBgYFxkbHRwXHRoeHRkYGB4YHiggHSAlGxcYITEiJiorLi4uHR8zODMsNygtLiwBCgoKDg0OGxAQGywkHyYsLCwtLCwsLCwsLCwsLCwsLCwsLCwsLCwsLCwsLCwsLCwsLCwsLCwsLCwsLCwsLCwsLP/AABEIAO8AoAMBEQACEQEDEQH/xAAcAAACAwEBAQEAAAAAAAAAAAADBAIFBgEABwj/xAA8EAACAQIEBAQEBQMCBgMBAAABAhEAAwQSITEFQVFhBhMicTKBkaFCUrHB8BQj0QdiFiQzguHxcpKyFf/EABoBAAIDAQEAAAAAAAAAAAAAAAECAAMEBQb/xAAwEQACAgEEAQMDAgYDAQEAAAABAgARAwQSITFBEyJRBWFxMoEUI5GhscFC0fDhUv/aAAwDAQACEQMRAD8A0bN01roXOfczviW+xaxDG2gc5gZ1uQDbnKdV0Y1g1btxXHMrZuJacFW/Be9dD5tgoAUdxzq7AuXlnNg/EZd3Zlg1kFgxHqXY6861G49moS9dyqWOygk+wE0p4EhNC4vhOILdRWtHNm+3Mz7CkTKMgsRQ4PUdNPGiNzDf8wrk/EhUdiNdPcE/SsOXGVzb/kUI+FU9YFupzA8RLf2ykZTl0G3Se0Vl0upZiAf3nq9f9KxDHuVvFiOFiAa7InkCTXMBhMSX1EFCNGnn7UxFCBTujmGYK0mCTsDz6wDvWTUvtFCb/p+NHyfzDB4vCpdKswXNbaVKEjTofptWXC256PM2/UdDhC7wKI+8mTrvvXQucj94BcKA5eWkiIkx9KbcaqLtF3A43GLb0zDORoDP1PQVnyahEO0nma8Whz5kL41sDzK/B4Jf6u45OZltoFPYzJ+Zn7VFA32Zj27WIMuCKvuNUVvOy/7gduxOwPUTFAsRF8zJ+E8firt51dwQrjzRM5SJBVddBIj5ViwNkLkEyi2OShxNsLVa8j7FudHRaUajLtPUYv8AD7N5cly2rKwG08tiCNiOtcjNqlQ7ch7nby6DCwqosmBFr0LMLtJmuvhoIAJ53Ji9Nio8Qgt1bcSJcYtXjaIssiNzZwSAOe1V5b2+0xWBmT8NeHMS1kNbvHDmSRmtki50YAGVGw9W/QVygoABU1NmD6Zkdd4NCbXDo6qBcZXaNWUQD7CutiO5RKMuJ8J2v3O2LiuAw1E6e4p2QeZWCDzDJbVZMBZOre/WqggQWJofPkygK7cDj7St4pxq1afJJbaSAABPLU768poDN8j/AOTHlzJjYqOYfC4tHUlJgTyiY/L196x5PqaY9UNO45PR4r/M6K6Jjh9UEVO37C3V2gwCGK6rOuh61rfGuZamKx4jOHs5VCyWgRLak9SfemVAoAEcsz/qJMruFYNh5gefLQ/287eo6QSO20Vny50wDdkNCV6XT5MrEKJa27TEDqdp3PcVmwfV8GZ9o/Y+D+JuyaLOqk1Mzx7ht97itaEjbuJ5/SRS6rSM77lH7z0f0f6ppsWn2ZWoiXdnCqmQTDBcu+46d9a6OPFsUAeJ5fUZBkynJ8mGZNKsEqMYW2iocwLEgHQa6nl2HWuVqtaUevE26fChHMrRgLK3nu2lAZ9GK7GDMxsDJ351q0pJBaZciqGtI2HXMUn1RJHatGRC6y/T5ThyBxOWsEM4uR64iddvaY5ViOiUtuInYyfVkOMql/vPcXx3lIbhR7mvw21kk/sO5rSzjGs4ORifc0qsN4mQvaRrV1TeggsBCk7K0HeqxqQWAAlS5ATVTReXWgmxUuo+IpeS6pHlqrgn1ZmIYD/b3rE+Nr9onpMOr02RPe1ED4hrVpsoz6nn/itWEFBzON9Qy482QbOh/eetWBmy5gDBYACSQN4A33FHNqBjQsQT/mYceDe20GpXY++8lVyOirIfMmsidY+HQHeuR9S+o/wxUkHmdnT/AEzFlQ7n58iupmMjksTh0V0MswuEhliTAWDmKwOlal1aZghxMSKuiP8Acry/QETCcxb3c8V4keEYzEXsSU8q3bsqrZGUahSPw9zp71ynwYtQQ5Nef6f5M6xTBi0JTD0QKIPk92tS6w3iQLi3wZKsVUZjlI1C6Aa5Zgifeu9k02zCuosgH/fU8/pseTIxxEg/Edwd8oLjMcyqNQCGOcCcoEkgkGqtOrq1saBqrmCirNfj7ywvgsEZRI3gjcEftNc363osuQB1N7b4+fvOtoNTjQ03F+ZXYfFXWusptBVHwtmPI7mdjHSuNptM+TKoQG/uKqdbO+FMO4uLPiXFq3pXteQBPMLyTUHfwSsysRJWYNFWPiNfFQOLzDKEB1YAtyUcz+1TdzKmBA4EIU0ggEdCJFI+JG5IjgkcQFp1LMo3WJEfpVgFLAQb5kuLY5bFp7zKzBBLZRJid9eQqtm2rLG9sHwri1vEKr2z6WnfQyI0+9BXDCxExuHFiOcQso6MjgMjaMDtlJ1mub9W1OTBhtR35+PzN+lxDIxDQXDWtrNu1aNpZMggCdPjEcyRXN0Opd84Ct+R/ubc2kTFhJ4/aM3WYZgozMIIG0g/+jXplI3EGcg3DLy0g9P2onjqT8zl9oUk8hNKSALitwJn+J4toVzAVfUVVSzEEenJ33HQ1nyn1cbLdEjv4+8fS4MuXULtqhyZkeL4G/ew7vhQ5Uf9T0i0WbXNnGpOUAKddqwppyuNdzbvIvk/t/mdnPjJ1hL0qMvV1fwCfH5mo8GYC1fwtvO2VgRJUlc0dSfik6z2o4dzpTcC+PBj6hRib00JK/c2P2msfgdkoUCwP5v9aY6bH8SneaqfKfFFu3g8RmKAZSdAo9QZefMbcq04NS+JRjY3R6P+pZg0emZSCSjd7h4/aWHCuM4e+y2lvBGuAfGIzQvxXOW2xBmsi5Na+ZsuRf5V149vxX3+Zm1v03TYV2YuXYXfgj5mt4KmRDbLZysHMNoYmIPPauomMogB+TOHiXaNsdugQSdBzMxHeaY1RuOfmVXhnirXhdzQQjkK4EZl796owsWBvxBiyb7l5oNTsKsYkDibdNiGV6MC2LuMy5FVkI1Mx/NKzk1yZ3xgxKhDcGTuwYI58ukVoxE1zOHrMaq/ECQAdqsEyEnzIcVwty5ZuJacI7qVDETE6E/SkbkUI5WxxMnZ8AYdLNq3cYs6uXkTrIAOUdoGtZvToAEyzBoHyqSDNpgbYCBMxfKApZtyQPxd6uFEbZY2BsVAwuKvJaQu5CqNz+lIQmO2AqPhxZNQ4xpyTEOB8RGIU3QIBOUCZIidD86TBnXISRNOu+mvpWo9yzK1rFTmESFm02WGIJ6iixB8SFeJnvE02LRupbNwgjQHkd22MUuPSrkcIDUqGR9OfUx9zJ+K+NPYS3btf2xeuZQXQ+lGUC4CW6krtyFcTR4tRkyZVyEfy7+PPQH2r5noNVqVyBH5tu/g18zXr4ZW75JF65bFtFDBWBRxA3B0AnWRWzEVVdpEpy4T+oHuWHHLeJa1GGdcyAQGYqG9yutWJtJ9xi5FYfp5mH8XWZe0MRC32tknK2dQFmTLDpVZKqboH8/H/c3aPNjxtWXg1wfj5jfhzAW7WCv5T5ll0ds5Az5SAslSuoUgkUyZfTyKFb9NnaPP5nJ1ju5dz7gaAY+B9pp+BqvkW8pY5Vyy3xGOZraupGp/mgVZupzl5FRHjrF7qWfVkKy2WJJmAJO2x11NV5VLEWeJqwaBtVzdKP7yy4bh1tpCqEHIDaOWvOmxqK4lGbB6D7YTG4oWbT3SpYIJyjc9hTMaHEAJHI5mb4n4gxBNvysObWcgMWaQDrmVQBqB+aawNl2vtA/rNmT6jqEHp7ACP3l9w63eVT/UPbJzekqMoA5LBPatmMso90x25YtkPcJh763JysDBgxyM7HvThwfzACrcCOlwCASNdqABM0CKcS4ebmUq+Vhp7jntqNqryIWHE6Gj1gwAqwsGH4fhyiw7ZmPPrQRdvEr1WpXKRtFCe4tgBfsvbJjMCAeh5E/OjkTepWLo9S2mzLkXxKTw74Xu4a4rHEB0UQEyEaEept98wHyqjFpyjXc6us+rpqMZUpya5v4mts4fNzgVoZts4KpcHdTKSDTBrEhWo5hcNKGdJ/Sq2YXHQECfPfH3hu4Xtm0mbKraCB05HWCNDB5c6z/wCsXyIaY8/YzTi+o+gayruFGq7EtvArt/Q2Vc5XC5QWG4XQaGkXcP1CpbjIKLtNiOYzFphrLveKqBqco1Py5mlYiaABuFT5P4pOKvYpD6yGOTIg9IUwwBjVgQNesxR0eYZHKkC64mXVjGKfLZAvgT6Bwzhl+4o8yLdp0E2wCPaFJOWIB+faq9F9LXAzMTdzmZ9Zm1GJMewADzVGXS2cqhV2/m9dhUCihKUC7TcSxWCbzA6xqMrAmCByK8qLC50tHrVxYtjGubjeGtFVAmY596NAcTDqdQ2oy7zGFtSCIkRr7d6qJqDHd2IR8GMqhk05fKktTL2LMSz9yu4zwe3iGteaxhGLKoIGZtN56dqD4w5BMoyYRkqyeIW3wu2txrqrDt8RBMHrI2oqig7hG2D4jbWASJEkbVZdSwcRjJSwzxs5tIB99qUkCSrmU8U2sVYfz7dxRaVCGltFEyJ0O5MTyrM7Ne4HqZ8qOpvxLnw55ptB7twOWMjKSQo6SdSetX4+Rdx8QNWTcuUbQaE5TyJGh9hrUeaccOmKzEBELc5kAD3JFIBxyYxM811ycpQjSZnT67UyoBzITM749ssuHRwSGLgGDyIML9YqjOxAFTr/Q0R9QQ4v28XGMNgzdsqYyrEiRG/blRCbhM+RxhcrxwfEzHiDKLNwGJMR9dI+dZXUbKnQ0uE58wUfv9pDhhRHw7sWVRqpGxmFufsY5VxtLkbHn/AHmfV4e08ifQcbhcqsw9QAmBufbrXrFezOEcdyta0ddCOk7n5VcGFTOcRBqK4S95i5spXWNf2603UDoAaMR4txyzYS561a6iki0CCxPSBrWfJmC2B3ELgcS04ZxEXLCH4ZEvoZj8x7b1myFqszTicFQOo1bZpOZQARpBmRyPaqNNkysxDrXxzdy91VejcBfwiM6uRLL8Jk6T22rpAk8Su6g72NRbiWywDv8ACvP59KqbMiMEPZlZcWFPZhb90IrO3wqCTAnQanSruzQlglZwzxHbvXPLUNJ1EqRC8iff9qY4zzfiRQSTcvZMGBrWbJZHthBqQS3mVluQ4551EffeKzYsbgfzDdR2ZWEjYa2pCJlAYk6ERpv85IEVo3joStQOhHrdrXTSrCY+3niP24A00H696quGoLFAshA3p1MjiBvWVYILgDBSG11GYfCfkajAGNiyuh9pqxX9Ye4guKROh0kb+4NKxqQUDcxuI8Ls13JrlPxX7jZiF5rbXZWPWqPSs8TvY/qoVNzd+FAoX8k+fxB+I+G+TBRYXMAv5YK5TPT3rka7AcWTep4Mx4sxyj3d93KrAeLrl97dq7YZSinK0sJg5ZMekiQNjvW9Ne2NQXqj5+fxNGq+m4ceAvics3xxL/CcbPmJZa24zaIxMsW1+ONgY+VXpqMm4b1oGedOTc22pc+XyP0/xW8GEpZiWK4RaeTkVXIIDhQDJG5I3+dVNjVjdc/MQ4lPNQfh7C3LdkC7AuSZgzpMDXnoBRRaWjJiUqOZZER3jWCalAdTRiXcwErH4kGdEymWEggaR2qj1vft8zr/AMEoQvxxMbx+xcXHZ7brnZQFFwEKGUiYPPrWTPi3ZQw7Buedy6f+eSDdcz6CbQIIIBB3B1BHQzXUuaKiHB+ApYdnVmJIggxHXl2I07d6nqErtPiMP01LS6IBJI+dKDARUhisJ5iFCdDv7UG5EgsGxM7xDgDyQuRbNkKbeYalyZueoaiYGvWOlYHwNusdDr/coOny5s1Drx+8cxHFyxkEiIOnfmD17Her2eemxaMIKPmW2A40rgDcnsR9RuPvTIbmHPo2xkkRniWLNtJiCTuRpry01q8UO5jxq2RtqiZ7G8YJGdSTIMW4n2YsP0rPqczpjYqvI/8AdTTg0aHKFZuDK5fEOIshC0FiYyRpBO5P8iuINfqMS24HPVj/AK+Z1j9N0+RiEJAEueFeLVuv5RyeYJ0UmCAYMTua6mi1X8Qt7SpnF1ONcTAKbuZ7/UnxelpRh8ys9z4oPwLyneD702rXcm1R95t+m4cTteV9oPA+5MWt4jKlvzAy2SoyLluKcw3zH4dfvXksmmy/8gePPij8XOrkxhCwxAFh5sSdnj6l2Nx2Usq+gsMhQEiAF9QbrPUV7NSMGmxncB1fnjxPOtqUC09fMvcHfYFFRHuGW+Jwd9QcxE7axFXrmDXRv8TNmZbtOj56lzhsVnjIrESVJOkEdQdaYiuzAFuHvGFJgmBsNzSjmGorbxBNsPlK66qRrvFB/bFNjkQq4dREctu1Lt8zWdUxH3Mr+I8GS7ctXGkNbbMsR96R8KswYeJjZNzBj3LK/dCKWOw/kUzPtFyxjtFyOFBBbN8RIb5QIj2iKANWTIgh3shhDAEVYG8gwkfM9dcLEzqY0E1PzCFg8faJWAJG3z5VXk6mnSlVNyt4Z4f1JdoXQ5V6jrSLi+Zu1H1Dwo5+Zo7GGRICKBTiclsjv+oxfjOG820yTB3BPUde1B1LChLdLlGHIH/r+Jhr+GuABWBgNofiHPcqfhmpgwE34m/X6rEQDj5JlKOHtduXLTMqXXT4kLPbPbkAd9RXNfKGy+i3YNfvKxhz5NOMu77UIPBeA2sKL126jsuZgssoXTVs0y20xpW3Cmw2fiJ9P0qY8n822Pg/E74c4S924t0WFvhCSLikQCTv6tTEE/pVuSgA3mdjWZ8GFRjAHJ8diakYwszLdZoJg22VhBJgDUQR0I96HpFyb5H9phzPhTGStX8g93KXxt4gWw6B7Qe1cmCGA0UkOPh1ABWNuc1QXHpg4n3djxX4P48TDp9Jjyb/AF6UCuavkyXD7wvIwdyFQZ0eAmQQYIAJJgRBqn6MubCbKjmh3yfky76xoVCrQqr65mpwnE2XDozZXui2huBecj4h1np3rpZ3VcjKvjxOOpIQGWmGxIcadj8jVGHMuW9vjuXi/M7cE77D9amoyriTe0Ix7zU6q6ae1HBnXKtrC2PbAtcGbKCJiTrqPlV/MQjmpJStwOh1EwdIpWXij1GZLFGDx+Hc2xkIzDrzHSub9S02XPg24+/iadGyI38zqc4WbhzZ1ygaCeZ5/Lasf0TDqMasMh48CPqxj42m7lhlrvXMhklNDuFYWzvrTHqKw4krpPKkAkUcTotjc/KnuKeeJT8XwNouMygv8QWYJ0ykxsdCavVyFqVkHsT55xlLiH/lGANgnIivIY7kMOZ3ETXntOcz5my51F9X8fYfI+825veqnC5teSPBmrbHols3yFVG1ZXMAabNuPkN63bgpLfPcvfN/JvJ7eJSeA+MqbZsh0tNbY5oX0Otxi2ZDpHTtFTLqGy0cdLz5nO0R9W+CT9v7RnxyrAG7rltoxHxA6GUKMDAHIjnpVepXKWDYmoirHgj5m7RbN+zIvJNA/ceJS+EMVdxwf8AqVW42mV3GZUWfXCE6FgI+Qq1Cxc7eRx+Pv8AvN+q0oTEuTbsY8EA9/B8w/GePphsRbsHDsq+sq5ZSG/KFKxA01B7fPPnXJhXdjokXRPgHxx8RdFibJk2FqLXxRN15vwZpLuJzWmYIFvsisUB1hT0HL21q3RB2xeuy8ngn5qcfXBUc4ka6jXhnC3VUteGViAFGmgA1Bj5VoxYgpJHmVYw1W0t7ikiBoazfUNNkz49iNU04mCmzB4e2yg5iDJJ0rL9L0OXS7vUI5j5sivW2e8kZi0CSIJrsFiRUoEZWpGkbl0LEwAepqVcHMIBUqGorjbhHpHMaRuO/TvVZYXtvmXJhDqfENgcMUXLObmNIPz6686IFCZsaFBV3GrTRpTCOwvmS3O9MIvXiJNcZtvhLAAnnrrHaJpgoHcVmuK4nAMLyXHKuEB9Z9LLrptoRGlDdwY6mlnzvxdxa3h7qG1aJQuWdo17BRz3JrDlYFtolf8AHBcgAHHRjWN4lYxeGZUvqufLB0JA56Nr2qtkLcCasrY9RjIDVJWcBaVC1oMfOibhBIItjLqY9z3mgQVWyOOT/Sb/AKXixY3bJjPHF8wHibxMtuyudbnll8joD6CV/wBpEgc5Bg0mj+pjKzKF5oHviv8ARi5fpqh9++lHPAs+75kuG422bT+tbQXTICqQrwc2pBOq9yOldc42yIrqL3f2iHP/AAWd8L80b/MTXG2cU62pcFC6o5h82aPUv5vg01233oZcCY6xZKJPX2jjPqsyNm04Kr5IriabhHBbWDd8TevNcuuuocgKBAEqu+0CrdRqwMIxgAAThJh2e5zZmi4RfLoGmRO/IiNxWHT5vVXdNCjiIWsZe/qJugoklFAUkHnmn+bVvbEuy1hDfMtL98KYNZgZpTAWF3FlxhDhPLbUnXTQTvEzHeqw9mqmMOQ23aZaAU80Tl22pHqAIHWpuIghEIIkGR1FQEHqCdKCiYbMj5ozZZ1iYo1FhBQhkbqyMo57noOdMIjGFsoCRpAA0H2o3EPAgeJ2gVl4yjWDtPfqB0qtzQuQAT5p4rwBul1UeogST+GTz7n7ARWBcbFiZkZbupmuAcENy8iBfS5Hf0SQD01Gc/OrsKkACVAEEJPsKAAG2EIIQwp1gbRI0+VaiDsnSQEMJk2GGBtq9sypghvhC6kmW5baVzNCmB8m1QAfIr/c3l8uP3IxH7xDHYdCQDhTem4AygfCh0BOYaDc8j0rr6NfSd3U7T/1OdhXezlzd/PcuOHYRLN828OLAGQuzQMx6AxoBXKzZ8+TX7AOLFn5E6/I0nvJocAXxHLuCF0sb9kXFEZHVjqpn0gAyYneulkw42NzlnEjS/sIoUBRCgaAcqVVVRQ6hAqeuOFBYkADWTR7NQ+IvbCXVV9CI0IqUR3LUzMooSX9OuYPAzAQD26fpQI5uVFQW3HuOCjHMDiHIjSRQMdFUjmFw9sKNABzgUAAOpURRhaMk5kEzGvWjcEkKkhk7abnr+gppWTzCpzqRT4ivELeZY+cdY2H1/Sq3G7iEDiZHjXDiEKzDPqxnYsIH/1WaG3ihKyvEZ8GcJCsbmWNQqDoqAgfr9qGFaXmBcfbGaa/aBIMkR059j1FXUJeswOMwWXEiTK59AwmYMf/AJP6V53D/I1BRT5nSJDY7M0uMxGS7b9AJeM7AxA2k6awATXpKHNTjMQjiLYW7at5ktxc9arc1ErJI17TyoD3NfmakyDJaFuo5fwhUj1ZERgy5d+jA9RBpg0gjznKCSdKpAuGQs3Ayg7g0ejD3O6KBAAHID9qhMnUCLRDFiZnYdKkhjsUJJ0VIJKhJPVJJ2jBPROlESdQ7aD7U0qHM4mgJoeJDyanmGtSEdSu4jgvMInaD9TH7TQ6h23HrfL3qCQ/E5cqGFZnvENjUntmB7j/AMVyNfiG/fNeBrFRrBFPLV2gELGc8lNdTTncgmXLituO5X8KwP8AdukkTMXEjmCCjfNYNWMm17XqUjBtbcPMv3tzBPL96gNTSJG2kACSe53qXDOkUIYDICdpgyOx7UsJSTK0TBUYNCJPTUhnakE7NSSp6akEJbESelPFbk1PEbDtNGAfMm3wihFHc451owgcQbcqQxxJGjBOPtU7kXuK8SSUI3nQe9UagApUsxNTXIHAA2vKOgjf9D9RV2Ndi1IMh3bhDPo2sSRrHP8AmtO3KylCbqdquXSJqRp4mjJUGEA2FSNZM81CQQs0Ik9UknakElUknDRkh2GgFPKR3ciW1P0qQ1xJXHFQyKJAGhGnHO1AwidzjqKNwVIlxUEajc49wR1omjBVGSDzG9SCqg8SJHca0QYpHxOTSEy6RJoXGAkJqXJU9NS4akSalwwpNCLOg1IJ2akk9NSCSBoiCEL0wibYJ7kCTRENXEvMAn0/r9ImjJ5k1uLO33P3oQzrEH8Pvvp/NaUxgfvOqw/IJ9uff7fWiOYpH3nTd6KNe30B/nI0IanheaPSNOXej1IROMTzP8FGQRkGhcBEGRFK0ZZyaS40jUuGRNS4wkSalyQ1NEnhUkkgakE9NSpKnporJOg1IDFsXeExI067e89qcQTojQzr079T+lEwVPWwF1B9u3b+cqWGpJmA5jp7dtd6UxgJAMAYnf8Abl9z9qiwETrXACBMzrPUcqkgFznnKDlJkczP3phIRxIpfknTeY0/nb7VLhEZtNIqQETpO9K0CzhpY0iTQhkTUjCRNCEThxKfmFXUZVvE4cQOtTaZN4nv6odam2DeJ5cUOtTbB6ghg4IodRgbkrjgCpUhMQxmsaEzvp+o9pp4s9ikKoJBbqByPL5daHEa6E9iDESsz9nG3y/xUgucxjgEAjNr0n1dfapUXfB4h9V5kfCY5nck8tvvQAk33CXrcOBuCPSY+uvKjQhuFXD+qOXXt/mgI93JrZOaDMD8XU7D5j96hguEQZZBilJhuIcQ40iBiCGgSYOnzNUPmAupWWAmev8Ai91ZpVcsAjeY5npWT+KcMbHEhyHxFH8aK3xTA7ROvL5VoXVoehE3MZbcO8QJdTOmYAHmJrSGVhYkVzC/8RKQY3U+qBtJ00NNshOpFTMjxpYN3ICDpObl2j/NQ5CDUzbxdSwbjyhc+ZMsxIIOvTeoXIF2IdwhLfGlI3UcgDApRkJhsQr8UC7kT0Gp+1HfXcYLcv7eMCqo7T9tagNzSOBQgrvFAQCZA9jzHOjuEU3cYa7mfTYCnEBncRiQPxAa1XHY8QN3FeoAEHrqKYRGPMBcxbgaDnppRMQ3BJxFpIYDbkKlxdxjuDxJLLI0qRw1xjDYkmc3KKUR7MEMXF3Kesb8qMXebqVPiDiDhjaRSZ1mdhrI9+lYNRl4oSM3NTLW+KjLEeZGhH5Y7cyTy9qzY8isOYOpkOOYu4HMDRtpkEa7Qems0i013KchI6iFzH3kfVBkykEKQftEaxVyqm2g3MIZrjHCeLmyyIGC23MZfyEmAADqO45VfjJP5EhbbN3w7idpHgiZM5zH3gTWkMRAhUGfKLeAxGYkJpJ2HfnVLbSL8zJYrjuO4Pht5TDKLYOoObX6bU9KRxIAFE0FrFWwVLEXjGmYyJ6gctqXdt4jhvmaPg+JF24qtbQ/i2GgG2w+9AHcarmXpl5oGW/G/EOHtEByJ2VQdSTvz0EDn1q8gXxL2zATPWfFCt8WHKrmyj1EmAd9/wCRSkGJ601XD8WpVzbKkKBGsDUx096sHXEKkGAuYosyhnWM06a7ftS7jITGHx1tbuWUO2pBmTvtTKx+ILAMewXHbWwC/wDadaF8yxco6EYTB270sjv86fqHYDI/0hRwc405Ty9t6gsxSgHUVwmPAu3FBE/iE+9EKBzED0ainFeJHOAWCSAYkbc+9I5AU8ytn90r8ucfGyzqzLBM7gx7TXJxh2HJlx9wnzc8UuWsUyIr3w0kSApkGRBMAx+9aRhQruJlSnaeZPj3ESULXVthrmkoTlTcDMDDHYidAaT0Wd9yngf3jN1zMvw/iLWnAksD6SWGwjQa6jUH6VoyYVyKTVRVO3kyWIvApKTcaTJf8PWI71EFNTcRWoy84bjjeW2c5ASAxOuukDTmTNQg7vcZWbHAn0dfCd/89oDtmqz0V+ZqGmaR/wCCmMEm0SOx+01PR+8H8KZ5PCzsSFNsxuNZ+c0p05u7i/w5PAlhwzw9ftOT/bMiBEyPf7VaqbTZjjAy8zCeJroa+wa0bkMRqvogaEgneCeVK3BmYn3UZTWXBjKxVgZAEEgD4goMcu80UYST6B4etrdtN/cZVYqGMCPTJ0M96s2qJfjXeOJcWvB9lR5hu3HABPpG4I7HpUBAlo04PmOcC4VYKEvaPu86+09Km65Z6Cr3PDG27Rdk8qPwqo58pNAkRC+NR7ZS8Q8a34IRRM5ZjQTzmmXb8zIdU5uhEOIXSoU655BJ1PzHSlOQA8SjK5BAhMRiJuOJ03I25jUnnU3VxJ6h3yPGZz512iDG0DYVTqAmz3GWG94Imf8AEGIv2lGR1tiSGJkkCNjz7/KudiZTzXH2l2TdUw2IxZSDbvjOM0nKddgBPPbSuguMEcrEUV3BeWShv3HzEbGQfWIYL9I+9OWAOwTSg3AsehItgJUXWZiHMvsIbkdeWppPWptgHI6mYk1cFawbFWCM2TQnUAE6xTnJyCRzISfi5zgd9UuQx0YiIPMHSfrTZV3AQZbqxP1CLg603M6diV/GsYET/r27DEwrXCIJ5qMxG9QyblH6ojgsHifMBe4IBBaBBbt7UaPmNeMdAyHGvG9mwxRf7lxTBWQoB9zoaQt/+ZnfMFnyzxPxt8TfunWQCFWQEUD8pG899+VVMTfMxswZrqVvByctxgyqGUauGLCN2EHeY3olx1AvzN3/AKfcatYi8tm4i5vwyNwBtpoTNFfcZp0+pa9nU+oY/GJaSTH+0dfbtVomp3CizMDx3xHdYSNE1kAwABuf8UjsNvHc5mbMx6lHh8eTbV9AI5GWjrWV8jbZQu7bIJxuc1vK5kaAjRuhB2qtVI8xxfmd8S8bW0EBcFio0QZoIPqJ7cprQUPiWZAvER4j4iUvbA/GBBjWIEn71Y4PcryixclxLxOFMSJJCzJABG+u3I1TqMG9bEfG9GUfGMX/AFDJbts1xT8cEanQ/FyA5nvVGJPSBd+D9/8AqWs1niZzFWCjKWTIskFQ09xPPY8xW9W3A0bMFkSzuCycLc8pJyumYltDvAE6nnVY3h/fNmFF2sRf4iWJtPdfy1c3CSJg+me/QDrtViUvNTID88S5xXCAmFJ9bmFGYiAGO4BIHp1En2pFPuuGviZS7bIYEiDInUb9fatAIME/UE0008mfLv8AUfjSveNm9DW1ICrbuepSBLFwwygmViNf0qpu5mytbUZe+E/GSthHF10NyzbmFZszLBjVtS0iCR70b4li5fbPnNzEZFZmcMzk65mMAcmPMiqeboTL5uVWAuXSXyZWCmZ2J6ET7TRyInFx9ohsRavhWBysAZzBhrpy50QqeIpA+YTwpxVreIV1AlWncjSRoSD2otjoggybdhBE/ROGxdvF2QWWMwnKdSB1HarAanRsZBMpxfwoEVoBYMIIncdO3vTbUMyvh29TOXvDwyaEoYiT6oHal9FR4iBeJnOJWbtq2xz21UH8PpJ0jadaoOMBpSbBlNxTiHmKrO0NqDGu0QAZ706r9oNpbsQfFSStpiAcoVSxJ3I+GD0yzI60wYHgRwQwqL43EyipJJB6zp1jrqKCA9mLjBJsy6wGOhERkNsAZeQkxzYGY1BrBlw2xYG//fEuDeJT8QARnVhncyC5JGkCMo2Ox1rZiJYAjgQAeI+OJFcPpbQI5VW9MAEAyZ3JI+kUmzc9XyJem4ISDI+HMRaQMxEPlK5xyB3kE6+meXKjm3g8cym6MvOJuv8ASEO+YkwQCZkRmgmYMFTHfTTZsfVw3MRdKllykwIEmdf8VeLHchmy8ReIMSSuIzurKSBBGQT0HXrNY8LbjtJuBtxNzNnGHEOTduhSxmWmA06nTTWtO3bwBARBYctbZzlDmNGDEADnEETNAkGuaimupCzeLGbh0A09/wCc6jCv0yN1xJ3L78iI302k0oRfMQAeYKzfY+nKSx99+vUUzIBzLDjJPEt+D8VFqbdqzmZtCNWJI12PTXaldSRuMZVYmq5mm4V4ygoA0ECWaGBQjSG3ED9qBLCPbL1Po2B8bWXtg3NeTFYIkbkCipvqWjUqRzMn/qF4vs2LgTDBLrRLkGVB5D0843q0OTEysLpZ834vxdsSiAouaSTE79hv+tLtprmeqaI28PILEDTcEwfppULVxAW8XIWHuNKKC2kdYHvyonaOTGIUcmdxisIzKykCATA26VFIPRgQ35jf9cSgVRJJ3j7EkmTVHpANZkNDuBtWrmfPcVyOsGNuu1WMy7aUiBslraGW+NvK+HuKo2YDUajQ7nntvWdAwcFpu0znJiIYSvfAEPb8sMGhSBE+o7e9Wrmu7mD1CCQZ9A4hwcWcCwu6sxUsNB6xOoMbwY1/KKckBZcf03Pmljh7sQwBiRrB69qJzKvBlZygcTWWODXczlrqAE7ZZ012B6VzTqsXgGWMteYrf8LgtIZYjoRJ+tOuupejKzfQkH8NOBo8Dl/5ih/HrfIjbIJPCzMdGAEadZ/SrP44AdcwiXnAv9P0clrruUQqWUQueZ0XnsBJq3FqWy/pqaxhBxh75l7i/DFoY1b2W7oqs0H05tQCYGghRpOtRVZh6R6r947lA3qA+eq/3JYTwpZXGNeW3cACzqxyhyf+qOoOumwpwC14m4FCvuIhYYyMq8xjhvhvDZsQqWrgFwwwLsAVjRVO/wAQzT36UoXexU/8T/kSwsuNbv8AVM/ifB7qWVbty2LbGAQCJ5FdpBEa9+1ZX1ZwmnAmXLp0StpsGUWN8J4iDlJaTMHmf/VHH9Swk88Snbt8SmucLu2yA4NvqQraD3G9bUz435U3BYvmTFtFAUTeY7JG0nnHPtUYseeh8yEEw2IW9bARLZQKNec5tySPtVavjfkm4hI/59waYe48hkLdCwjXr3ol0Toxd6IOI7h+BO4liVj4YEAH96obVqvQuKrWTQjbcJuhSPMnNv6T8qpGpxlrrqDbtPU6lvy7LowzszTJUxoIA056mrxlDfb951dCo7JH9YpgBcDpkZg4gBWQmOkcuVBytHjjuwZkzIVy0OT4m54piv6rDiTl/uqLkCSsEFz0MAkj3q4OGxgmNtZ/bKXx1w3ybyNYdm82WZSVgEEAFcoGhG/cUPTxKADE1IQPfUI9wajWZ5GuYVAMuyYlXoyIxLn0gRB95HQ1buQLRNxcbothluEF1hupI7HT5VWcSEWIhb4MLbxZ+EWy3aCffYVWuEk8SAseKmqwNo2sP5mgZXBPSCMsV2sGEYVC/wDrmhLbqGtqURngvLAkbaGY+QOtOFG4sfP+oVYngGSbDlcPnJac6zB/DJ0HbWkxrTkt5/xHsgWsicSbduy12SpL9dCY/Lv6amLi93ZP9oUGR+FAk+IobmHt3BMgQd9h8M89JqrV6YNTD45lGVmKm+7lAXaPUR33+0Vw3C/8QDKlc+TPFwd9R7T+tVq23oUYxIbuIPw/Dl85QBwPwgiQeykVrw6rKtA0R94hKxfGWWZzEEQNCWnsII095q93x1xxAw3dyFvCXGYZlaB0Iiq2NrYlWxg0uLbqibj2k6fWsRUnuXltogvMU6xPzmlIYRQwJ6nWvgLtlH85UAhLdwliB1UZ4BxPD22Ym5aNxxC5j8I5zm01/au1pECKSY2AIDuLc+JnrniG2ztbS1ktNcDer8LTuvQHvTOntNH7y1cSPjLg+eiY/wCJsZhs1tlcAE3AuQ5tBciRvvvS5FyORtEqzsXI3TI4viYzTBUGddSYn3re2mxemKu/7RMmJ0Iuo6mLRBIeGG47d+tc50yFqI4lY/MkOJO6D1TpIg7+w5UzaV1FkGoDkINRSzjLqXA6tJEghh6SOhIg/wCKuxlV4qPiztjYOO5pf+LVIS06OyNrcEhirKRl0AGYAjl9KuDBuz/Wav4nGfaVq+5e4nxLZFkkOpzEfDmMZTOq6Ee1M2TxcZX047JMFjPF9lh5YdNTqfVlgbCSNDz1oqwgZ8B4VuJDxHxlWwRFm4GuIysBbeT0I07b1W+QX3UTLsCUrcxvCeJ0W2FLjKRyDZzoJgNEHr0pn1C1LFy4UHBs/iU13iedpAVQTtyArgnD7ixmdspY8AQVzFaekT7EH6waHpgnk/1gJIgLWNJJGqnmSYB9utM2Hi4AbMJZx2ki4s9OlOcIAkUkzn/9QqQDcM89BH8NFcYo8Qb+aJhsXiCGBLhwdAZjfs1BsZaEsAe7gU4kkkAxGp6D6UnoOOSILHidt4pXMaH50y4gO+JRZJqFuYVAuZso0jUg6dqqDktSmOuLizK3Fi2FhoCtpqsCfnWhN5bjsRCK5iWNsnMh9BGg6QOQEHpWjFk3WOYCzHiULkeoZPjknX710gnA93ImtQqDc/IPU7awZIIRiR0IGlQ5ivDCKSFNiGw2GVZzowIG4bQ6aDQgiaRsuWqVuIS4Y20euYsEEeXHIAHl9fvVZBNVGyZcRFVBYG4oMZHGmsMu/KJ29qYoKtjAxwbKANxo2yyagzPWJ+lZP0txM20RX+jfMAJBOwDD7yausESsDmTNloYF2VgdZg/IEUBtvkS9UEOBcZHZGXIuxI1PLX6UlopCsOTJ6fcDwvA3WfVhmZSyyTBj/wCO30q3Ky1QEZV3cVLO9afDorsqkMdNASAemvSsqqMh2+fzLlVcYthdytxXElVSAGzbRsPnr7VpTEzPu2ipUKMLg+LEoFdEyAZVABBEa6lT6t5mth0eLIh9xDRN3NAcQH9QwVipATYaH9PnzrKdKdwUiz+ZoVcSrb3+0Xv4WVARmbTmY1qKxv3ACHNkxGgpJH3AjOCsugIcgjTTUNG3xDTQ8oqvLTH2gygBCOu5YYc3GANpbcEamNZG0yRzNUuEHD3d/MgQdxnCWHBAYIZ1kSAf+2TtVeZQBa3/AGhTGhYWTUUxPFLlrU2kvAyAGPw9xPOtGlxqDY4MZl2mrsSvxWPXIo8pQZ9OURHIzqQdpmtWPG7NY4qT0lIs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8" name="Picture 30" descr="http://dna.com.ua/uploads/posts/2013-03/1362999029_zaklikanya-vesny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835226"/>
            <a:ext cx="2690818" cy="4022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data:image/jpeg;base64,/9j/4AAQSkZJRgABAQAAAQABAAD/2wCEAAkGBxQTEhQUExQVFRQXGBoYGBgWFRcYGBYcGBcXGBcdGBgcHCggGB0lHBQYITEiJSkrLi4uGB8zODMsNygtLisBCgoKDg0OGxAQGywkICYsLCw0LDIsLy8sLCwvLCwsLCwvLCwsLCwsLCwsLCwsLDQsLSwsLCwsLCwsLCwsLCwsLP/AABEIAM0A9gMBIgACEQEDEQH/xAAbAAACAgMBAAAAAAAAAAAAAAAABQQGAQMHAv/EADoQAAECBAQEBAQFBAICAwAAAAECEQADBCEFEjFBBlFhcRMigZEyobHwFEJSwdEHI+HxYnIWshUzQ//EABoBAAIDAQEAAAAAAAAAAAAAAAAEAgMFAQb/xAAtEQACAQMDAgUDBQEBAAAAAAAAAQIDESEEEjFBURMUIjLwYXHBBYGRsdHxof/aAAwDAQACEQMRAD8A7hBBBAAQQQQAEEEEABBBBHQCCCMEwAZjyVgQsqsQUHYQhxfHA+V9tAd+p22i+np5TZROvGJaZmISwWKr/esH45DtmEc3n4nc+d9yx/eNBxU/lU45/KG/ILuL+bl2OnTa5CdSPeFGJ8TpliySo7MdfWKMrESRzL23J5BhG6mwypXMEvw1IB3UlSU+W4vsbRJaOnDM2c8epL2ou1DiU+YCoyhKH/Nx/Ebk42lNllJbUy3UAeoGkeKkkyjmKVqSA4BGV2uTCFcgzAo+IAp7BmA5kAaWiiFOE+cInKco8FmTjko7kdxc+kSpVW+x9ooGLASmloZRZ1KUVO/bQBvWCmxqZLcLQopAcqCVHX/k1haJvSJq8QVeSeToiZwMZ8VPMe8c0ruJP7eVB85Oib2vbrtpCqRiU175i1ib9S0cWhb5ZLzL7HYgYyI5TJ4hWkC6w9soJb52hxhuPzSWSsm2irxGWikuGd80uqL/AAQuwrEPEDKbMNW0hgITlFxdmMRkpK6MwQQRwkEEEEABBBBAAQQQRwAggggAIIIIACCCCAAiNUVIFt/pG2cotaFq7WJ1v984shG5XOVitcR4kpChlV3tb3inVlYou17vffrFsx8hSrh+WkU3FaUpdQdz3MbdFJQRm3vOzPWE4TOql/20nLmAUofCnNz5sLxeKTgKWliudMVzAASD9SIZ8KVcmZTS/AGVCRlKS2YKHxZm1J1fd3hnXVXhofdwB6mEamoqSlaOB1QgldkeThwQAlCUJA0AAfu+r9YV4/XzUqyhKigAOWt6xJlYixCiXf7eIsziiXmKAkqJLMWaIwhPde1ytzi1zYjSOIECWdH0IKST16bxHk8UylEoUgJ/5AfVIFu8ReLK8GSoywJZe5DAkXB7/wC4ptPivklyZbhSj51/mVc/QHSGfDht3SVv3ILc8IuuIY7KAOij1D/NoXz+MlpSBksbB7v2AML0UNOkK85K/wAyip1JG99E2DsLnnG/D8PSVZxL8NJDJzr8wFrgG7ne0VKtDpH+Szw+7F1RjaAQqWgJW/mtu0ZRja73Nx99IezsCBlq8HLnJ+NSVLABI+Et8zCiq4MWPN4wJOwlrv2OmvNovhqINEXRR6/EpmkBZYh7gjlpEmnkLR5krTZm1tys3r6xV6mjEpQCpiSoXKU3KP8AsQSAejnrDjDwUqACvKbu38+sMJqSwUzht6lupZ5HnKyknUpJD23GkPMJrphY+YpO6tDsbxWpE7w03UFgl2Lna7cof0lfIyBKkkAbEEtmub6gQpXjjCuFJ55sWlKo9Qkw5TKOQ5pbODt6fT0h0DGZOO1mjCe5GYIIIgTCCCCADMYggjgBBGYwYACCCCAAgMEeJimjqBkPEJxCTl1HzivrryUubbE8m5wyxCty5iTFSr60lTsL6nmNvrGjpqV1wZ2oqZwzZUsou7gxX8eQcpIOn0ifLmXYdLctY01wBSq+o3P1+caKjbApF+q5cuDaJEikRlWlefzlQ0JUA49Gb0ifMqZSwxIN9Hu45Rxmip1qmIlSiSoq8qc+UO2t7CLNK4Xr3BCpII2Kz8yzM3WEZUIxd5SyaDlJ+1FurlIZSUghRR00ALAHqYpsmQZQXMJBYMHHRyfa0PU4RNpyFLWCCBp8LtcXvCzGKtDsQyCGYabgt97xfRSt6XdCsm75RTquvmTl5H8yi3ToOwDwzr8IlyUZgXmny6s97kD8qbHqW5a4wyiA/E1ALiUhQSG1zBnB39OcLpYWpYUoE5kve/t7xm66bdRQcrLt3NGjD03iizcO4aZqM61JlSkh0uA5NgVaegJ120htVYcMoUkmXLdgS6lzi9iBqrWwiq4NiC1TBnDy0XCW8mfYl2Cm2976QzqMfK/IZh8RRYKBYI2IS1z1Nu+0KOrGS9xZ4UuxYaSsTIU6pjKLhlKzENf/AKgxsqKb8Q//ANhSrfyBx08zkQmoMKRJAWvwwTcqnMtaQ+rOySeWsTqDH5RmkCY1jcqt0ZI7RdGTvb5+PyQcVyRZ/CUiSQlJmBRFywWs9nDJHYPFXxOaETihKSnL+pWZRPNRFgegi18UY8pEkqkpbMcviq+JZOyBuwu+kc/rFhEzKT5mBVfdSQb+8aemk9t2yicbssdHUOgDQu53c/sItmDTSqWDlHI21aK/wfgQnkrmKVl/KkHVxqTuIvsjBkpDJUoJ5W17tEq9WCwLqm27oMKlrBBF0KfN0LFn+V+sWCVpC6kp8hLaHv8AvDJMZdaW53HaMdqsZgggikuCCCCADMYjMEAGIIzGIACCMxh4APK1NC+sqmETpwcRUsbxISiyh72/3DFCnvdkL157UQ8SrAXcv02hHPnpD3H1iDWYiSrMNCd4XVCyT8UbcKaijNs5O7Jq69jYPGg1GYF/Ucu0L0pUxc6X+piQlY0+fpFlyzYkQ50woOYEhQLpULEEaMYb4dxcuShXimbNUVOkvtu6j12hHWkPY6+vePGH4VPqTllS1LANyzJHdRsO2sL1HHqMxjuWTo8riBNRLSoTkhwCpDh09CB1hFX1cpTpJcXuAex1iRgv9LlPmnT8p2EoOfVSh+0WqVwHSg5lhc5R1M1ZL+gYQstRThhA9Pd3ucqk4qZSJ8g+ZE4BmLFKhoRszH6RYcIxmkMlIUAmYlI1ZQAsn4vrFxrOHsPpgVmSjMASE+ZWgsWuw6xRKHDKfJ4ksMSgiYQRlT4rIBVz/Mq/6YydZUUp3SNPSwe1jedW0090yZiFBvhI8p6g+kVWkRLTMUCspILkoL2fZRskdvSNRpJSEqKqmYqWT5QhRa2xfQ7RJw6jSFialKvCZi7kK5lTaajWM9yTkrI0Nj2PcTMSoHpxNKkpCvhzlZKy2yUly/WFvDuGkTAqatCH+FNnuf0D94cYpXycpzlSlN5MoBIBOgJsNBoNo08KUbLzaHW7GZfmTpbk0PSd2jJLBiFPLIQVJUvICJeY/Gs6kJ0A6nQRRvBSuerMsFi6laZj+ZvvaLRxZxAgIMqUPNoVbtoRm2HQfOKbRIQVHMM3Rz8mjX00bRSFXdtsvOD46JOUBKTowBb9o6HhuJeKnMzJ7MY51g9FJm2yLlr0SdQSeYUH15GJeB4hMJCAVKyswSLMLX+UW1qUan3F4zcODpKyGflHujnFUR6VB8NlBn1iVTSwkMIypWSaHY3bTN0EEEVFoQQQQAZggjEAGYIIDABGnVIBaNMyct2CYhVc0iaQnMT0DtEuXMKUDMb9Tq5teL9tkmU7m2ZNYEDzqBPIXb2iLWYfT1et1De4I/xEermEOQEEer3OxjVhyVlQyfENzo3W1/SLFCy3J2ZG98NXQg4l4RTJl+JLC1MfNd8qWO2927XiNw/wyipQ/jKSoajKNNmL3EdImSwpOVYBBDEbG1/SI1BhkqSSZYyvqAbegixayfh2bz3Iugt91wVSs/p5KKP7cxYXzWxSe4ABEVSXwxUqm+EJbFJYrvkDb5jr6R2MiIlaspS42iMNZUinfJOdKPQp+Ff0+kpZU/8Auq2GiE+n5vX2i201EhCQlKUpA0CQwHoI0f8AyADA3PyHeJMipCgWNxrFM6zk8skkjaQBCzGcTElBUzmyUjmo2Aj1iGIBA1DnrFW4snlaJRDi6/fwllMJV6rjByXQvowUppMpWIVa6mc81ZKCsJLfCQNVN6luQI6u0mUFFMIy+IlGYBWVZSmZfU72cs20bOEMEFShE1QypSVAE6LBa/Ox5cosddUSaeWmTTyAvKr4We5uSpR3Z7ftENPTbu5rry+v/RjVVLT2xfHYUVnDVNNlA0uVCrqAJJCn0zO/PXZxELEKH8PKTm8xys5KykHMnMMjsGd+oJjNMhfiLmyU+UoZcsXylW6OltO/aGmC0MyZIVMmlKkKSlSCeawxLdhEvRubiipzm4pSeBPIw1K1qTNlulJBAlk5SWBcJWWuNmiZVpk06ckvIhSk5kqUnyq73te2tog8VY8BLkrlnKrx1JT1Sgs77h0FopWP4zNmTVpQ+VM3PL3yZh50joTtF8Zxp5lllLi5YRsrUTDMJmvmfTQeg5QwwQiWolgSR5Xa3L94VSqlZR5wbWudP40hnhVMJqgkHzEsnqTb2/iNrTzpzjuhwLVU0rMvmA4xMQBnyKCb+YptbmLw7k8SoT8KEOourIOepPPvCKl4InoAyLlqB7hj98oZ4VwjMf8AvFITyBJPTbSI1Hp5epsoUaqxEf0eOS18x327iG1LMCg4II6QtpMFlILgObjox2aJEtRQoISny8+UIVFB+wZg5r3jGCAGCFhgIIIIAMwQQQAEa58zKknlGyNU+UFJIOhjq5ycYtkVCSbblyY3zaYKZ1GFNSlUss2mh+keTVqJBUTtppry5w54d8xYrvthofokJAAYWDaRhc0Cw+UQanEfyoClHRx/J3jSiqlpstYB5D94qVN8ssdRcI91kxaiyWA5wrxCvnyFAgBSWcnUe+0NTNlkPLUFcxuIhVjKHmtbTR35+8XQ7NFcmb0cRJ8MLAcuxHo8SkVAnyyU68u0VmThflUQXNmA0LafvEzA6hSdfZxBUoRcXt5JKo+ptrJJRcMeZhXV4z4AJJCc22qvQaw/nVImGyXG97W5n1jneNS5sypWAM6ny+UeVI0AG/77xTR0jk/U7BKqlwbpOJKmTb/CC9xc8ot8mlE9KQtACUlwLubEXPJjpELh/hky/NNurYch1MWGUpKlZE3H5iNB0iyrTpXtFdLHIOfLYnxnGZFKEoUcuawCRoBYsOQeK7JxPwlplZsyVEzXDksZjHNvdK9eaRHviWVIzKnLOcJIVJCtXIOg1y2BD66szEpZGFrXKXNSQqoUxzEsBeyX5dOkYtXXyjUyvSnb7v8AH1NaOji6d+pcJ6ZVMhJlqAAklBJUHCkZlA9Tmse8IOKOL0pR4Utk+GUy1AC2ZSSqYw/46dz0ipzUVCfDROEzyqVlBNlOUki7uAQN49y+GFTZxVdlKKzYkgqLqfZ3e7xa9TCKxZEfKSv6hRiM+ZVzEAABKEsL6B3J+93i38K8HqnrdVkE3UBpuWs2Y27PD/hjhqWCMiSUhnmEBj2J+I9hlEX+mlBIYBhsIroJ1ZXksfOf8Cs1D0x5KxiHB1MJWREvIGbMG91DeKb/AOO/glpnkhaAra1xoOxjrNRIzhnI7N+8JsUoRkUiYM8tVrnQfyDf2jZ081B/gzqibRWJ/HKgEqCWHIFhtDTBOMFTSApDObEXHQa6xTaTBvAqFSlnOkEKQ+6Tz+9jFkr5yU5QkANsAwt27m0PulTkklETlUcHhl1q56PhW99WLN3IMLcSnmnCSlRMtRYB3Y7MeUVGoxNalglR7Db0GvrFhwul/ESkeKTlSonKNzprt6RQ9P4STk8EvG8R2XJZMIqzNlhZDO/yLRNiPTqAAAYAaAaRIjNny7D8ODMEEERJBBBBAAQQQQAeVoB1DxEXhyPvaJilMHiHLnFRN2HTX3icXLoQkl1ItfSBCCoAlSQ/LufQfSK0gHKVhIbZvqesXYCzG/eFNRgMs5ilw+wPl62hmjWSxIpq0m/aVmmxJSFEILZrFmHI+nePNeZkxQV5lNawc+rBjY/OGK8ANtVKfQ2EOKWhCEsovdyPvtDM6tOOVyURhLhlbFKpEnM5zE/COR2IA1eN9BSsM8w+Gj3WegHOGGI1SUNoS7ADQfyYhU1GucpyS3N4E243eDjebLJsVNMwhElASjcNfuSPpDSjw9Ep1WzbnZPNok01MiUm3qYVY48xAvllan/k1/aF3PdhYRdGG3L5PVZXhflQWl/mV+roIl0KRltuG94qyKoPy0AA2/zDukqPKyTpyheFVTk4rgtaayUjGsFnzFhEwHyqABDJBASEuX1fKC6Xa47WjhjhZpf97M3myh1JcqIcs4IAAAD31NosKKtviLff+I9U+JJU+28K+WhCWX3x9+Rt6qUo2IE/hWQWczABceYW9SHjbIwOnT8MsEj9Tn1ynyj2jfPqnLOw+sSaaYG5RCMI7/SkvrYg6s7cmRKA1jekWiGuoBUz6R7nz/IMv5rD6Q1BLhFTZsE91MLtqdh/MQcbU6GcC/J/9ROlScqQOUJsXVb4r9NHgb9VuDj4KxxZS55AmC0yUHfmmzg/WEOEYnpm3tfZuXKLjWygtEyXqWIJa1xf6xy2l8pKDZSSR7f6jU0dW94PoK1aakrlzxFAScwL5rtuO/SPWBY6uWyWzJB1ALjmIRy6wEeYnX6RtXXKPwhmv5YecFKNmKJOLwdLpselKa5BPNJb30h5TVCVgKSXBjklDiCgfOkgPryfn7xeuGlAfmd9ufVu0Zup0sYxuhqjXk5bWWeCMCCM0fPUEEEABBGHggAXY9VCXKJJZ/oLn+PWNWDTsyX9feI/F8lMySU+IiWrYqUA55XhPwFXFSFoUp1pUXNvMTy9B84gqrVTw31QOONxZcUrRJlqXy07nSFeA4uZikh3SXSSf1C4I7wk42xMjLK/Motl52ufSFHDFSsGZ+j4pZ/6l9e49oKdbdWdNcHJRtDcdOqZoSCTYRWq3E1LcIDdY81tSqexvlPwga+vKGuHYYEgFetrcj15mNGMY0leXInKUqjtHgX4bg5VdZPPv36Q4qp8uRLdRCQPnyAH7R6xGuRJRmWewGqjyHOKLWVUyfOzTUkJHwIH31uYlCE67vLgJSjRVlyODiapigpaSEflQNVHrDbFKZU6QAlN+T6WaI+F0J+MsVa/9baAbQ1C1DUf5iFba8RO0d3MjnWK4fMlZQoKuddBbr96Rvw/EciCNQ512i28UU3i0xADkEEcwx1EUL4RlILPfa4jP3eHNtdvn/o1yhlPxFagWLaWHL7/AHj3SVSyH+GIOGUxnLYaM56COg0FHKlJZI1FzqTzji3VneQYjwVqViJU+VKltuIY09RuRl6HeHsgIvkCQ/ID5xqrZCVIU7aajURaqavZkWyuLnqUdWvfpzLQ0mTwqfLlIL5Q57fzFWk4gkqUnVQcd4lYPWCVMmTVXSzP1JDCLIKzIvgu0wwixVbWYk/KGqqgJAzEB+cKcQqAV2dWlgP3heDlKd0SlwKcPnKzkqHv1AjnGKygKmfluMyiLtrc/wDtHT1SSjzMznXRrfO1oq9XwzPXUTCEEIJBCtAXSC0PaPFeW5lU5ekrFPKIAe3vDilqEpI8o6m7ntE6owFaLMerX6fOGWF8Kqmm/kSBr1ewbtGw6kIxu2JO83awvo66Vd0t8iert9tF74VpwEZ2F9O3XrG2l4ap0oCDLSq11H4ldyO8M6ejShsoyhmYaRm6jVRnHbG4zR07jLcyUIxGYIzx0zELGqkS5E1ZJAShRtroWbq8TY59/V3FCmVKpkFlTVOv/okE69x8oqqy2wbJQjukkUv/AMiqJ6WNRMSzKULaGwWny2YsSBsYYpmrATmnT/Fy+cGYpswDE22Byq7Kipy5/hqSoNmToxDEaEENuHiz4lWSimXlUErZJQ5+INoezZS+xEY05zvhs0HFImUtDKmJ+KYMwIJUtRKFOwIBLWVa40aPWEzRR1meaUoStwco8ufLf31HQnlGhGM04CQVpTnY6izhr8t0knkDGrGcQp5iMq5iSNFKF/h+FabfZDbxCnOcZLBBxTuSFPWVKnfKq+YaJAbM3LN+/SLGijBWlKAAgHS2jbchC/8Ap1IQuQVGYleVakeV2UNUm/rFyXThNwLkezH+I3NBS8OO55bENTLdKy4RnCZCUoDC4JA6b299YlVNQEAPdR0HP/HWI1IvICDdRLsO3yEavBCSZs0gkaE7dAIdtd3YveyshTiAvnWM81Vkj+BskR5osJU5UouvUnZPQCPdTjElGaYFJXNOgL2H7BjYDX3hDiHEa1gHOUqdwE2Ftm353h6nGpJWSt8/oTk43u8llTOmBQCQCbBtX5u1hDSorUpdL+fK5GrdyI54OIFu5IbUgAe4IuDGioritykEdSrV9Sd+sSejcnkFXcVgt0/H0y2dan5AA8+ltIj09XLrJ2US5iS3mcDK41Y+ohPwhhX4icStyiXdR/Ws6AnlqW6COjSpYFkgJA5CF9R4cHtSuy+iptXbwK6XCpNOSQS5GkaptAiYQRMmpI0IVo/QNBOSTMJYqJJAA5bdmiTLp1D41pR019/8RVFbFhk279D1LnFIYkKWGCiB/P3rGJSAlQI0u99XjUr4/jQ+g1DjrGmfVpQ4zC3W/tElG/BFuwr4kwJBCp0tITMFyBuO0RcLopk/wgENLBC1PoW0+cTjjKTYAkc+ceZGJTFDwkLTLDMFJbMeTP7RJ0JbWjiqq9ywzKAOVrJLXYOwA+sJ5/EyUEhCBbq37RLoVTZaSFTSsbZgCdLuYWYrgiJqVTJKkpWA6kbHsfy6aaRCjSpxfrO1Jya9A3o8bkzkOsZf1BXwg66xKRi0kkpStJI2Bf71jl82UtKspSb7C79o20UxSJiVXdJ0f5eohp6GGWmUrUz6nWA0eZKEoJIs+0VZPE4cWJH3tD6lqAtIUN4SnRnBZGI1YyeBokgx6jVIS0bYWYyggggjh0zHOv6n4B5TWBa8yciCkaBKiEuGIPL3MdFiv8dygqhngszA3ZrKSbvFGpinTbfTJZSdpo4h4JBIKlaNdJG3POY94QgzHATLDAOVJRewa6jr2jXUzhmLFLaeVz+5HOG/BdOVKUyTlyJuZaW0Hb5n6xkSbUGzQdrjSkpZoFjTptoESnbX10jGCrNcTLXNKJQQVTCkS3PmCQmybOQdCbA6RMq8QWggBQPIZX23GkKOB5x8QnTMhjdv/wBFH4cxYe2sQ08VKV2rkKmIjviBZpZyUykhEshKkZQwsGObqdIvGHYilUpOW5y77WhHxDQpnSFFnWgEpbUj8wHsGMV3hyvUhkqdlGz+rdnjTTlp6+1+1/kSlapTuuUXvD5mXMTcli/u30hFxLixAbXm4+kN6MgJJ2+n28U7iGcFTCNQNPT7Mej00FKdzJrSdrCGau5JPy6REnzbNpf6RNrZDoJFyesL6WkKlZTYkgP8jGm3YrhY9YdLXMUUy0Kmr1ygE25ltO8Slyp6VGWqUtKuRQoanX5i/aOl05p6IIky0pzsylMMx5lZFzfbraHSpqBZago7gi0Zz1c07qOBnw4MV8H4EullKC1hSlqzEAWSWZgd7AQ+Whw0eJc0K0j1MB2jOnJyld8jCSSwaFoy2QLnX72hZVUSs5FyduX+oaTahKE5i7ks278ojSsUBUARY2flFkHNZSKp7W7NldqadYnGWgqUWzENfMXsOnUxqn4LOKwnIXN82o7O7RZJhBWpUv4iwKiNh+l42SpawCVTSO+Vv8Rf48kuhDZG5U6nh6ehiEggGzKdvSItPiyFFXiSssyWrUOLh2J7GL/JqNcwZm82yuxiJUYVJXME1QuNeR2vBHU9Jr+DsqV/ayuTcblrSUrzDZw3mFrnqLwsNUmWpfhKKkqTluTbQ6d/rF5n4VImC8tB2DBm9o5/xbTinn5UDKgpBGp5g69fpF+nqU5vak19OhTUpSSvc9zsUWFkAi2o++/1iTVTZc+UpSiUrlpJt93B09YQU5dbhJLF+b8hyidIqBmUVSwygxSQzafxDUoLoUK6PFDOBmJB0Kg+xYmOnYbTpCQwYRzOnwybO86QhjZh5b22jp2DyFIlISsuoJAJ6gQlrmrKzGtNHJOgggjKHwggggAzCDjstQVNgfJodPiEP4rn9QJjUE+zuEp1AZ1pDuYrrO1OX2JQ9yOKYskHUF3sMrAty57Q04YlFlOzZJegmEuEsxCLE94WV85FrggPqoH6HpDDhmalSSGBZCSkEqAOVw558oxXfYaLWRrOlXLW/wComAacnBMe+AsJUsrLebwswsQAQtilidTmf2jxUOSP7csdCtX0Bh3/AEqQPFnDQpBDB2uvYknTKREtG26i+dyFZehjnCJxKgFBm5/OF2IYI1WlBSchDoa17Pvol4s1TTIM8iVNQJmqpbh+pYXEMhSuUqUPMkEDo+sbdeEayV+hmxvBsVVdOUoITrFKnUhUshKSVk7bdzoL846RUy2ClHRt4rc2ahCVlCwtalJskEMBsVbtcvGppqzSdhGtSyROF+EwFGbUgE/lS4KRrdXM8trxaplLLyulCCU/B5U2Idm5RVRiK3JmEhLHytbo2++sK6PEqhS0pSo2LhtD0PMWIjs6U6j3N/4ShNJWSPFLOyz1rWgLJKrL3Vcgt6ad4a4ZWZ2CiCtXoA97k29oW1dLNOdZSXJKjbQPyjRhUlZmObsdCOsMSSauVpMutBSTRYrRrZi7QyUtY1eEeET1+IpJGmjAgD1+9YdCsDETBl77xn1U93cYja3YWcST1eGlaUlWUlwNup6RSpuLKVlzEhJJdKC1g932LAx0ZFdLuA9+YsfeEGKYFTTWyp8M80MIuo1FFbWiMoJu98iKbxhmWQElKNACb+97xBUolN1lrlsz777Hvu8Tp/C6AWQpualOojkwFvXWEyqOdLVlKFNsQCQWtrDMdnQ5tyTqTGpiFBKVHKLsToS12iz8OYjMnTClSho5ChqLC3vFGEmYVWQo9Ak2Yc2idh1PVO8sKRtuPlHKkE10OqJ0hSWmhIs9xvYRF4j4dRVBLqyLTooXtyI73ir1dVXFIQBlL3IA83R9g8e6ZNQwC5mTsQD8rwuqMk1JSswvh3Q9wLhVEhSlKPiOGAIsOsSKzhiTMUFFwP0gm/q8QqfDqk3FQWYF85P794d01MoJAVMKzuf8RXOc0778nVFNe03UtCiWAEJAAiWiIxlON/eNtNJb/ZhWWctl8ccI3wRmCKywxBGYIAMRz/8AqbSzhLzgiZJJGdC3ySxa9iBrzi6YjW+GHYknQRV8bqJtTKmSiwQsZSwux67Rna3VUYrZKWfp+SUJbXc5RLmKWvI9GUkhyyHHbNEhVPMCVN+DKApk5RLc2sVHa3KLEOCZYDN1uTeJUjhqSgWCh2UWPzjJlqqfT+hrzCKh4s0SwvxJOd7hBQyU87LudT6QwwLDlTVr/DLnkAXMsMVKck28XRi+u8N1YFJuljd38yt+d434fhSJBKpJUgmxyqP3yiUdXBPqvn3K5ahdh3hf9PzKWmamoUFfEXSXdiA58Q3GY83i9SUkJAJKiAASdTbUxzj8ZPBtOWOXmJ+sMqTiOoS2bKsb2Y+4/iH6Ov08e6+fcXlUcuS7TEBQIIcHURFOGymy5EgdA3zHeI2GY9KmsHyr/Sf2O8NM0a1OopR3QeCOGV/F8ACkNL+NxcnbccoVjDp8oAJe1zy05jaLpA0Mx1MkrPJXKjF/Q5yuVMK8xCyTqoBRDXDDkIEzCh2QrkDlOu40jo2WMZBFvnPoQ8v9TmVTicwAupaQA1gR303iNR8QkDKEqKcz9j/mOm1GGy1/EkGFFTwlJKSEOl+riJx1VN8oHSdilVvEZmLcApSBoNOVzHg4jMLMrq+/P0i0o4ISHaY/IFOnsYjTuGC4dJ12uDFsa1J4RGUGugmkY0pJGYkgjQawypsflq2VYcg553eNquElG4Ddz98o1L4QWDZJPYi3zvHXOk+pFRf1JC8VlsefJiH5RClcRozMQff6RsTwrOIIJLbWMbqbg0k+c25NvHL0kss6kyBPxLOrMCwO/wB940KnE235/OLJJ4OQ7klu5/aGlJw7KR+UHvEXqKceDqpyfQQ4UipygAHLf8v7+sWWjplMCux5RPRKYNtGwCE6lfdwi2NJHlKY9QRmFy4IIIIACCCCADVOkBWsa/wSYkwRVKhTk9zirhchzKBJ2iPOwpJ0AHaGkYiqeioTWYo7dlcnYGTyPcRpXgatssWlo85YUf6RQfDZwpk/AlvcH5RHVhKxa/tF5XKBjSumHOFqv6TJP0PAJIo0/CVA6ew+3idT1k9CWzG1g4Ji1GkEaVUyb2iC0WppeyVv3/w5tQmlY1PDZglXoxiejiBP5kqHa8ep1IltNYXTabKdYhLW6ug7Safz9md29h3KxeUfzgdDaJcuoSrQg9iDFVNKOcbpWHBnBI7RfS/WJS90P4f+hZloEZhDKmrR+YnoYdyVOI09Nq4V77bphnqe4IIIaAw0DRmCADDQNGYIAMNGYIIACCCCAAggggAIIIIACCCC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ata:image/jpeg;base64,/9j/4AAQSkZJRgABAQAAAQABAAD/2wCEAAkGBxQTEhQUExQVFRQXGBoYGBgWFRcYGBYcGBcXGBcdGBgcHCggGB0lHBQYITEiJSkrLi4uGB8zODMsNygtLisBCgoKDg0OGxAQGywkICYsLCw0LDIsLy8sLCwvLCwsLCwvLCwsLCwsLCwsLCwsLDQsLSwsLCwsLCwsLCwsLCwsLP/AABEIAM0A9gMBIgACEQEDEQH/xAAbAAACAgMBAAAAAAAAAAAAAAAABQQGAQMHAv/EADoQAAECBAQEBAQFBAICAwAAAAECEQADBCEFEjFBBlFhcRMigZEyobHwFEJSwdEHI+HxYnIWshUzQ//EABoBAAIDAQEAAAAAAAAAAAAAAAAEAgMFAQb/xAAtEQACAQMDAgUDBQEBAAAAAAAAAQIDESEEEjFBURMUIjLwYXHBBYGRsdHxof/aAAwDAQACEQMRAD8A7hBBBAAQQQQAEEEEABBBBHQCCCMEwAZjyVgQsqsQUHYQhxfHA+V9tAd+p22i+np5TZROvGJaZmISwWKr/esH45DtmEc3n4nc+d9yx/eNBxU/lU45/KG/ILuL+bl2OnTa5CdSPeFGJ8TpliySo7MdfWKMrESRzL23J5BhG6mwypXMEvw1IB3UlSU+W4vsbRJaOnDM2c8epL2ou1DiU+YCoyhKH/Nx/Ebk42lNllJbUy3UAeoGkeKkkyjmKVqSA4BGV2uTCFcgzAo+IAp7BmA5kAaWiiFOE+cInKco8FmTjko7kdxc+kSpVW+x9ooGLASmloZRZ1KUVO/bQBvWCmxqZLcLQopAcqCVHX/k1haJvSJq8QVeSeToiZwMZ8VPMe8c0ruJP7eVB85Oib2vbrtpCqRiU175i1ib9S0cWhb5ZLzL7HYgYyI5TJ4hWkC6w9soJb52hxhuPzSWSsm2irxGWikuGd80uqL/AAQuwrEPEDKbMNW0hgITlFxdmMRkpK6MwQQRwkEEEEABBBBAAQQQRwAggggAIIIIACCCCAAiNUVIFt/pG2cotaFq7WJ1v984shG5XOVitcR4kpChlV3tb3inVlYou17vffrFsx8hSrh+WkU3FaUpdQdz3MbdFJQRm3vOzPWE4TOql/20nLmAUofCnNz5sLxeKTgKWliudMVzAASD9SIZ8KVcmZTS/AGVCRlKS2YKHxZm1J1fd3hnXVXhofdwB6mEamoqSlaOB1QgldkeThwQAlCUJA0AAfu+r9YV4/XzUqyhKigAOWt6xJlYixCiXf7eIsziiXmKAkqJLMWaIwhPde1ytzi1zYjSOIECWdH0IKST16bxHk8UylEoUgJ/5AfVIFu8ReLK8GSoywJZe5DAkXB7/wC4ptPivklyZbhSj51/mVc/QHSGfDht3SVv3ILc8IuuIY7KAOij1D/NoXz+MlpSBksbB7v2AML0UNOkK85K/wAyip1JG99E2DsLnnG/D8PSVZxL8NJDJzr8wFrgG7ne0VKtDpH+Szw+7F1RjaAQqWgJW/mtu0ZRja73Nx99IezsCBlq8HLnJ+NSVLABI+Et8zCiq4MWPN4wJOwlrv2OmvNovhqINEXRR6/EpmkBZYh7gjlpEmnkLR5krTZm1tys3r6xV6mjEpQCpiSoXKU3KP8AsQSAejnrDjDwUqACvKbu38+sMJqSwUzht6lupZ5HnKyknUpJD23GkPMJrphY+YpO6tDsbxWpE7w03UFgl2Lna7cof0lfIyBKkkAbEEtmub6gQpXjjCuFJ55sWlKo9Qkw5TKOQ5pbODt6fT0h0DGZOO1mjCe5GYIIIgTCCCCADMYggjgBBGYwYACCCCAAgMEeJimjqBkPEJxCTl1HzivrryUubbE8m5wyxCty5iTFSr60lTsL6nmNvrGjpqV1wZ2oqZwzZUsou7gxX8eQcpIOn0ifLmXYdLctY01wBSq+o3P1+caKjbApF+q5cuDaJEikRlWlefzlQ0JUA49Gb0ifMqZSwxIN9Hu45Rxmip1qmIlSiSoq8qc+UO2t7CLNK4Xr3BCpII2Kz8yzM3WEZUIxd5SyaDlJ+1FurlIZSUghRR00ALAHqYpsmQZQXMJBYMHHRyfa0PU4RNpyFLWCCBp8LtcXvCzGKtDsQyCGYabgt97xfRSt6XdCsm75RTquvmTl5H8yi3ToOwDwzr8IlyUZgXmny6s97kD8qbHqW5a4wyiA/E1ALiUhQSG1zBnB39OcLpYWpYUoE5kve/t7xm66bdRQcrLt3NGjD03iizcO4aZqM61JlSkh0uA5NgVaegJ120htVYcMoUkmXLdgS6lzi9iBqrWwiq4NiC1TBnDy0XCW8mfYl2Cm2976QzqMfK/IZh8RRYKBYI2IS1z1Nu+0KOrGS9xZ4UuxYaSsTIU6pjKLhlKzENf/AKgxsqKb8Q//ANhSrfyBx08zkQmoMKRJAWvwwTcqnMtaQ+rOySeWsTqDH5RmkCY1jcqt0ZI7RdGTvb5+PyQcVyRZ/CUiSQlJmBRFywWs9nDJHYPFXxOaETihKSnL+pWZRPNRFgegi18UY8pEkqkpbMcviq+JZOyBuwu+kc/rFhEzKT5mBVfdSQb+8aemk9t2yicbssdHUOgDQu53c/sItmDTSqWDlHI21aK/wfgQnkrmKVl/KkHVxqTuIvsjBkpDJUoJ5W17tEq9WCwLqm27oMKlrBBF0KfN0LFn+V+sWCVpC6kp8hLaHv8AvDJMZdaW53HaMdqsZgggikuCCCCADMYjMEAGIIzGIACCMxh4APK1NC+sqmETpwcRUsbxISiyh72/3DFCnvdkL157UQ8SrAXcv02hHPnpD3H1iDWYiSrMNCd4XVCyT8UbcKaijNs5O7Jq69jYPGg1GYF/Ucu0L0pUxc6X+piQlY0+fpFlyzYkQ50woOYEhQLpULEEaMYb4dxcuShXimbNUVOkvtu6j12hHWkPY6+vePGH4VPqTllS1LANyzJHdRsO2sL1HHqMxjuWTo8riBNRLSoTkhwCpDh09CB1hFX1cpTpJcXuAex1iRgv9LlPmnT8p2EoOfVSh+0WqVwHSg5lhc5R1M1ZL+gYQstRThhA9Pd3ucqk4qZSJ8g+ZE4BmLFKhoRszH6RYcIxmkMlIUAmYlI1ZQAsn4vrFxrOHsPpgVmSjMASE+ZWgsWuw6xRKHDKfJ4ksMSgiYQRlT4rIBVz/Mq/6YydZUUp3SNPSwe1jedW0090yZiFBvhI8p6g+kVWkRLTMUCspILkoL2fZRskdvSNRpJSEqKqmYqWT5QhRa2xfQ7RJw6jSFialKvCZi7kK5lTaajWM9yTkrI0Nj2PcTMSoHpxNKkpCvhzlZKy2yUly/WFvDuGkTAqatCH+FNnuf0D94cYpXycpzlSlN5MoBIBOgJsNBoNo08KUbLzaHW7GZfmTpbk0PSd2jJLBiFPLIQVJUvICJeY/Gs6kJ0A6nQRRvBSuerMsFi6laZj+ZvvaLRxZxAgIMqUPNoVbtoRm2HQfOKbRIQVHMM3Rz8mjX00bRSFXdtsvOD46JOUBKTowBb9o6HhuJeKnMzJ7MY51g9FJm2yLlr0SdQSeYUH15GJeB4hMJCAVKyswSLMLX+UW1qUan3F4zcODpKyGflHujnFUR6VB8NlBn1iVTSwkMIypWSaHY3bTN0EEEVFoQQQQAZggjEAGYIIDABGnVIBaNMyct2CYhVc0iaQnMT0DtEuXMKUDMb9Tq5teL9tkmU7m2ZNYEDzqBPIXb2iLWYfT1et1De4I/xEermEOQEEer3OxjVhyVlQyfENzo3W1/SLFCy3J2ZG98NXQg4l4RTJl+JLC1MfNd8qWO2927XiNw/wyipQ/jKSoajKNNmL3EdImSwpOVYBBDEbG1/SI1BhkqSSZYyvqAbegixayfh2bz3Iugt91wVSs/p5KKP7cxYXzWxSe4ABEVSXwxUqm+EJbFJYrvkDb5jr6R2MiIlaspS42iMNZUinfJOdKPQp+Ff0+kpZU/8Auq2GiE+n5vX2i201EhCQlKUpA0CQwHoI0f8AyADA3PyHeJMipCgWNxrFM6zk8skkjaQBCzGcTElBUzmyUjmo2Aj1iGIBA1DnrFW4snlaJRDi6/fwllMJV6rjByXQvowUppMpWIVa6mc81ZKCsJLfCQNVN6luQI6u0mUFFMIy+IlGYBWVZSmZfU72cs20bOEMEFShE1QypSVAE6LBa/Ox5cosddUSaeWmTTyAvKr4We5uSpR3Z7ftENPTbu5rry+v/RjVVLT2xfHYUVnDVNNlA0uVCrqAJJCn0zO/PXZxELEKH8PKTm8xys5KykHMnMMjsGd+oJjNMhfiLmyU+UoZcsXylW6OltO/aGmC0MyZIVMmlKkKSlSCeawxLdhEvRubiipzm4pSeBPIw1K1qTNlulJBAlk5SWBcJWWuNmiZVpk06ckvIhSk5kqUnyq73te2tog8VY8BLkrlnKrx1JT1Sgs77h0FopWP4zNmTVpQ+VM3PL3yZh50joTtF8Zxp5lllLi5YRsrUTDMJmvmfTQeg5QwwQiWolgSR5Xa3L94VSqlZR5wbWudP40hnhVMJqgkHzEsnqTb2/iNrTzpzjuhwLVU0rMvmA4xMQBnyKCb+YptbmLw7k8SoT8KEOourIOepPPvCKl4InoAyLlqB7hj98oZ4VwjMf8AvFITyBJPTbSI1Hp5epsoUaqxEf0eOS18x327iG1LMCg4II6QtpMFlILgObjox2aJEtRQoISny8+UIVFB+wZg5r3jGCAGCFhgIIIIAMwQQQAEa58zKknlGyNU+UFJIOhjq5ycYtkVCSbblyY3zaYKZ1GFNSlUss2mh+keTVqJBUTtppry5w54d8xYrvthofokJAAYWDaRhc0Cw+UQanEfyoClHRx/J3jSiqlpstYB5D94qVN8ssdRcI91kxaiyWA5wrxCvnyFAgBSWcnUe+0NTNlkPLUFcxuIhVjKHmtbTR35+8XQ7NFcmb0cRJ8MLAcuxHo8SkVAnyyU68u0VmThflUQXNmA0LafvEzA6hSdfZxBUoRcXt5JKo+ptrJJRcMeZhXV4z4AJJCc22qvQaw/nVImGyXG97W5n1jneNS5sypWAM6ny+UeVI0AG/77xTR0jk/U7BKqlwbpOJKmTb/CC9xc8ot8mlE9KQtACUlwLubEXPJjpELh/hky/NNurYch1MWGUpKlZE3H5iNB0iyrTpXtFdLHIOfLYnxnGZFKEoUcuawCRoBYsOQeK7JxPwlplZsyVEzXDksZjHNvdK9eaRHviWVIzKnLOcJIVJCtXIOg1y2BD66szEpZGFrXKXNSQqoUxzEsBeyX5dOkYtXXyjUyvSnb7v8AH1NaOji6d+pcJ6ZVMhJlqAAklBJUHCkZlA9Tmse8IOKOL0pR4Utk+GUy1AC2ZSSqYw/46dz0ipzUVCfDROEzyqVlBNlOUki7uAQN49y+GFTZxVdlKKzYkgqLqfZ3e7xa9TCKxZEfKSv6hRiM+ZVzEAABKEsL6B3J+93i38K8HqnrdVkE3UBpuWs2Y27PD/hjhqWCMiSUhnmEBj2J+I9hlEX+mlBIYBhsIroJ1ZXksfOf8Cs1D0x5KxiHB1MJWREvIGbMG91DeKb/AOO/glpnkhaAra1xoOxjrNRIzhnI7N+8JsUoRkUiYM8tVrnQfyDf2jZ081B/gzqibRWJ/HKgEqCWHIFhtDTBOMFTSApDObEXHQa6xTaTBvAqFSlnOkEKQ+6Tz+9jFkr5yU5QkANsAwt27m0PulTkklETlUcHhl1q56PhW99WLN3IMLcSnmnCSlRMtRYB3Y7MeUVGoxNalglR7Db0GvrFhwul/ESkeKTlSonKNzprt6RQ9P4STk8EvG8R2XJZMIqzNlhZDO/yLRNiPTqAAAYAaAaRIjNny7D8ODMEEERJBBBBAAQQQQAeVoB1DxEXhyPvaJilMHiHLnFRN2HTX3icXLoQkl1ItfSBCCoAlSQ/LufQfSK0gHKVhIbZvqesXYCzG/eFNRgMs5ilw+wPl62hmjWSxIpq0m/aVmmxJSFEILZrFmHI+nePNeZkxQV5lNawc+rBjY/OGK8ANtVKfQ2EOKWhCEsovdyPvtDM6tOOVyURhLhlbFKpEnM5zE/COR2IA1eN9BSsM8w+Gj3WegHOGGI1SUNoS7ADQfyYhU1GucpyS3N4E243eDjebLJsVNMwhElASjcNfuSPpDSjw9Ep1WzbnZPNok01MiUm3qYVY48xAvllan/k1/aF3PdhYRdGG3L5PVZXhflQWl/mV+roIl0KRltuG94qyKoPy0AA2/zDukqPKyTpyheFVTk4rgtaayUjGsFnzFhEwHyqABDJBASEuX1fKC6Xa47WjhjhZpf97M3myh1JcqIcs4IAAAD31NosKKtviLff+I9U+JJU+28K+WhCWX3x9+Rt6qUo2IE/hWQWczABceYW9SHjbIwOnT8MsEj9Tn1ynyj2jfPqnLOw+sSaaYG5RCMI7/SkvrYg6s7cmRKA1jekWiGuoBUz6R7nz/IMv5rD6Q1BLhFTZsE91MLtqdh/MQcbU6GcC/J/9ROlScqQOUJsXVb4r9NHgb9VuDj4KxxZS55AmC0yUHfmmzg/WEOEYnpm3tfZuXKLjWygtEyXqWIJa1xf6xy2l8pKDZSSR7f6jU0dW94PoK1aakrlzxFAScwL5rtuO/SPWBY6uWyWzJB1ALjmIRy6wEeYnX6RtXXKPwhmv5YecFKNmKJOLwdLpselKa5BPNJb30h5TVCVgKSXBjklDiCgfOkgPryfn7xeuGlAfmd9ufVu0Zup0sYxuhqjXk5bWWeCMCCM0fPUEEEABBGHggAXY9VCXKJJZ/oLn+PWNWDTsyX9feI/F8lMySU+IiWrYqUA55XhPwFXFSFoUp1pUXNvMTy9B84gqrVTw31QOONxZcUrRJlqXy07nSFeA4uZikh3SXSSf1C4I7wk42xMjLK/Motl52ufSFHDFSsGZ+j4pZ/6l9e49oKdbdWdNcHJRtDcdOqZoSCTYRWq3E1LcIDdY81tSqexvlPwga+vKGuHYYEgFetrcj15mNGMY0leXInKUqjtHgX4bg5VdZPPv36Q4qp8uRLdRCQPnyAH7R6xGuRJRmWewGqjyHOKLWVUyfOzTUkJHwIH31uYlCE67vLgJSjRVlyODiapigpaSEflQNVHrDbFKZU6QAlN+T6WaI+F0J+MsVa/9baAbQ1C1DUf5iFba8RO0d3MjnWK4fMlZQoKuddBbr96Rvw/EciCNQ512i28UU3i0xADkEEcwx1EUL4RlILPfa4jP3eHNtdvn/o1yhlPxFagWLaWHL7/AHj3SVSyH+GIOGUxnLYaM56COg0FHKlJZI1FzqTzji3VneQYjwVqViJU+VKltuIY09RuRl6HeHsgIvkCQ/ID5xqrZCVIU7aajURaqavZkWyuLnqUdWvfpzLQ0mTwqfLlIL5Q57fzFWk4gkqUnVQcd4lYPWCVMmTVXSzP1JDCLIKzIvgu0wwixVbWYk/KGqqgJAzEB+cKcQqAV2dWlgP3heDlKd0SlwKcPnKzkqHv1AjnGKygKmfluMyiLtrc/wDtHT1SSjzMznXRrfO1oq9XwzPXUTCEEIJBCtAXSC0PaPFeW5lU5ekrFPKIAe3vDilqEpI8o6m7ntE6owFaLMerX6fOGWF8Kqmm/kSBr1ewbtGw6kIxu2JO83awvo66Vd0t8iert9tF74VpwEZ2F9O3XrG2l4ap0oCDLSq11H4ldyO8M6ejShsoyhmYaRm6jVRnHbG4zR07jLcyUIxGYIzx0zELGqkS5E1ZJAShRtroWbq8TY59/V3FCmVKpkFlTVOv/okE69x8oqqy2wbJQjukkUv/AMiqJ6WNRMSzKULaGwWny2YsSBsYYpmrATmnT/Fy+cGYpswDE22Byq7Kipy5/hqSoNmToxDEaEENuHiz4lWSimXlUErZJQ5+INoezZS+xEY05zvhs0HFImUtDKmJ+KYMwIJUtRKFOwIBLWVa40aPWEzRR1meaUoStwco8ufLf31HQnlGhGM04CQVpTnY6izhr8t0knkDGrGcQp5iMq5iSNFKF/h+FabfZDbxCnOcZLBBxTuSFPWVKnfKq+YaJAbM3LN+/SLGijBWlKAAgHS2jbchC/8Ap1IQuQVGYleVakeV2UNUm/rFyXThNwLkezH+I3NBS8OO55bENTLdKy4RnCZCUoDC4JA6b299YlVNQEAPdR0HP/HWI1IvICDdRLsO3yEavBCSZs0gkaE7dAIdtd3YveyshTiAvnWM81Vkj+BskR5osJU5UouvUnZPQCPdTjElGaYFJXNOgL2H7BjYDX3hDiHEa1gHOUqdwE2Ftm353h6nGpJWSt8/oTk43u8llTOmBQCQCbBtX5u1hDSorUpdL+fK5GrdyI54OIFu5IbUgAe4IuDGioritykEdSrV9Sd+sSejcnkFXcVgt0/H0y2dan5AA8+ltIj09XLrJ2US5iS3mcDK41Y+ohPwhhX4icStyiXdR/Ws6AnlqW6COjSpYFkgJA5CF9R4cHtSuy+iptXbwK6XCpNOSQS5GkaptAiYQRMmpI0IVo/QNBOSTMJYqJJAA5bdmiTLp1D41pR019/8RVFbFhk279D1LnFIYkKWGCiB/P3rGJSAlQI0u99XjUr4/jQ+g1DjrGmfVpQ4zC3W/tElG/BFuwr4kwJBCp0tITMFyBuO0RcLopk/wgENLBC1PoW0+cTjjKTYAkc+ceZGJTFDwkLTLDMFJbMeTP7RJ0JbWjiqq9ywzKAOVrJLXYOwA+sJ5/EyUEhCBbq37RLoVTZaSFTSsbZgCdLuYWYrgiJqVTJKkpWA6kbHsfy6aaRCjSpxfrO1Jya9A3o8bkzkOsZf1BXwg66xKRi0kkpStJI2Bf71jl82UtKspSb7C79o20UxSJiVXdJ0f5eohp6GGWmUrUz6nWA0eZKEoJIs+0VZPE4cWJH3tD6lqAtIUN4SnRnBZGI1YyeBokgx6jVIS0bYWYyggggjh0zHOv6n4B5TWBa8yciCkaBKiEuGIPL3MdFiv8dygqhngszA3ZrKSbvFGpinTbfTJZSdpo4h4JBIKlaNdJG3POY94QgzHATLDAOVJRewa6jr2jXUzhmLFLaeVz+5HOG/BdOVKUyTlyJuZaW0Hb5n6xkSbUGzQdrjSkpZoFjTptoESnbX10jGCrNcTLXNKJQQVTCkS3PmCQmybOQdCbA6RMq8QWggBQPIZX23GkKOB5x8QnTMhjdv/wBFH4cxYe2sQ08VKV2rkKmIjviBZpZyUykhEshKkZQwsGObqdIvGHYilUpOW5y77WhHxDQpnSFFnWgEpbUj8wHsGMV3hyvUhkqdlGz+rdnjTTlp6+1+1/kSlapTuuUXvD5mXMTcli/u30hFxLixAbXm4+kN6MgJJ2+n28U7iGcFTCNQNPT7Mej00FKdzJrSdrCGau5JPy6REnzbNpf6RNrZDoJFyesL6WkKlZTYkgP8jGm3YrhY9YdLXMUUy0Kmr1ygE25ltO8Slyp6VGWqUtKuRQoanX5i/aOl05p6IIky0pzsylMMx5lZFzfbraHSpqBZago7gi0Zz1c07qOBnw4MV8H4EullKC1hSlqzEAWSWZgd7AQ+Whw0eJc0K0j1MB2jOnJyld8jCSSwaFoy2QLnX72hZVUSs5FyduX+oaTahKE5i7ks278ojSsUBUARY2flFkHNZSKp7W7NldqadYnGWgqUWzENfMXsOnUxqn4LOKwnIXN82o7O7RZJhBWpUv4iwKiNh+l42SpawCVTSO+Vv8Rf48kuhDZG5U6nh6ehiEggGzKdvSItPiyFFXiSssyWrUOLh2J7GL/JqNcwZm82yuxiJUYVJXME1QuNeR2vBHU9Jr+DsqV/ayuTcblrSUrzDZw3mFrnqLwsNUmWpfhKKkqTluTbQ6d/rF5n4VImC8tB2DBm9o5/xbTinn5UDKgpBGp5g69fpF+nqU5vak19OhTUpSSvc9zsUWFkAi2o++/1iTVTZc+UpSiUrlpJt93B09YQU5dbhJLF+b8hyidIqBmUVSwygxSQzafxDUoLoUK6PFDOBmJB0Kg+xYmOnYbTpCQwYRzOnwybO86QhjZh5b22jp2DyFIlISsuoJAJ6gQlrmrKzGtNHJOgggjKHwggggAzCDjstQVNgfJodPiEP4rn9QJjUE+zuEp1AZ1pDuYrrO1OX2JQ9yOKYskHUF3sMrAty57Q04YlFlOzZJegmEuEsxCLE94WV85FrggPqoH6HpDDhmalSSGBZCSkEqAOVw558oxXfYaLWRrOlXLW/wComAacnBMe+AsJUsrLebwswsQAQtilidTmf2jxUOSP7csdCtX0Bh3/AEqQPFnDQpBDB2uvYknTKREtG26i+dyFZehjnCJxKgFBm5/OF2IYI1WlBSchDoa17Pvol4s1TTIM8iVNQJmqpbh+pYXEMhSuUqUPMkEDo+sbdeEayV+hmxvBsVVdOUoITrFKnUhUshKSVk7bdzoL846RUy2ClHRt4rc2ahCVlCwtalJskEMBsVbtcvGppqzSdhGtSyROF+EwFGbUgE/lS4KRrdXM8trxaplLLyulCCU/B5U2Idm5RVRiK3JmEhLHytbo2++sK6PEqhS0pSo2LhtD0PMWIjs6U6j3N/4ShNJWSPFLOyz1rWgLJKrL3Vcgt6ad4a4ZWZ2CiCtXoA97k29oW1dLNOdZSXJKjbQPyjRhUlZmObsdCOsMSSauVpMutBSTRYrRrZi7QyUtY1eEeET1+IpJGmjAgD1+9YdCsDETBl77xn1U93cYja3YWcST1eGlaUlWUlwNup6RSpuLKVlzEhJJdKC1g932LAx0ZFdLuA9+YsfeEGKYFTTWyp8M80MIuo1FFbWiMoJu98iKbxhmWQElKNACb+97xBUolN1lrlsz777Hvu8Tp/C6AWQpualOojkwFvXWEyqOdLVlKFNsQCQWtrDMdnQ5tyTqTGpiFBKVHKLsToS12iz8OYjMnTClSho5ChqLC3vFGEmYVWQo9Ak2Yc2idh1PVO8sKRtuPlHKkE10OqJ0hSWmhIs9xvYRF4j4dRVBLqyLTooXtyI73ir1dVXFIQBlL3IA83R9g8e6ZNQwC5mTsQD8rwuqMk1JSswvh3Q9wLhVEhSlKPiOGAIsOsSKzhiTMUFFwP0gm/q8QqfDqk3FQWYF85P794d01MoJAVMKzuf8RXOc0778nVFNe03UtCiWAEJAAiWiIxlON/eNtNJb/ZhWWctl8ccI3wRmCKywxBGYIAMRz/8AqbSzhLzgiZJJGdC3ySxa9iBrzi6YjW+GHYknQRV8bqJtTKmSiwQsZSwux67Rna3VUYrZKWfp+SUJbXc5RLmKWvI9GUkhyyHHbNEhVPMCVN+DKApk5RLc2sVHa3KLEOCZYDN1uTeJUjhqSgWCh2UWPzjJlqqfT+hrzCKh4s0SwvxJOd7hBQyU87LudT6QwwLDlTVr/DLnkAXMsMVKck28XRi+u8N1YFJuljd38yt+d434fhSJBKpJUgmxyqP3yiUdXBPqvn3K5ahdh3hf9PzKWmamoUFfEXSXdiA58Q3GY83i9SUkJAJKiAASdTbUxzj8ZPBtOWOXmJ+sMqTiOoS2bKsb2Y+4/iH6Ov08e6+fcXlUcuS7TEBQIIcHURFOGymy5EgdA3zHeI2GY9KmsHyr/Sf2O8NM0a1OopR3QeCOGV/F8ACkNL+NxcnbccoVjDp8oAJe1zy05jaLpA0Mx1MkrPJXKjF/Q5yuVMK8xCyTqoBRDXDDkIEzCh2QrkDlOu40jo2WMZBFvnPoQ8v9TmVTicwAupaQA1gR303iNR8QkDKEqKcz9j/mOm1GGy1/EkGFFTwlJKSEOl+riJx1VN8oHSdilVvEZmLcApSBoNOVzHg4jMLMrq+/P0i0o4ISHaY/IFOnsYjTuGC4dJ12uDFsa1J4RGUGugmkY0pJGYkgjQawypsflq2VYcg553eNquElG4Ddz98o1L4QWDZJPYi3zvHXOk+pFRf1JC8VlsefJiH5RClcRozMQff6RsTwrOIIJLbWMbqbg0k+c25NvHL0kss6kyBPxLOrMCwO/wB940KnE235/OLJJ4OQ7klu5/aGlJw7KR+UHvEXqKceDqpyfQQ4UipygAHLf8v7+sWWjplMCux5RPRKYNtGwCE6lfdwi2NJHlKY9QRmFy4IIIIACCCCADVOkBWsa/wSYkwRVKhTk9zirhchzKBJ2iPOwpJ0AHaGkYiqeioTWYo7dlcnYGTyPcRpXgatssWlo85YUf6RQfDZwpk/AlvcH5RHVhKxa/tF5XKBjSumHOFqv6TJP0PAJIo0/CVA6ew+3idT1k9CWzG1g4Ji1GkEaVUyb2iC0WppeyVv3/w5tQmlY1PDZglXoxiejiBP5kqHa8ep1IltNYXTabKdYhLW6ug7Safz9md29h3KxeUfzgdDaJcuoSrQg9iDFVNKOcbpWHBnBI7RfS/WJS90P4f+hZloEZhDKmrR+YnoYdyVOI09Nq4V77bphnqe4IIIaAw0DRmCADDQNGYIAMNGYIIACCCCAAggggAIIIIACCCC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pustunchik.ua/images/news/Novyna/2012/Serpen/21/62990461_1282380069_slav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"/>
            <a:ext cx="8715436" cy="6719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QIR4MKvuwaPLyElhNP2EgemCbiUSWEXvuySeEEA8LEkD3_Nrw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929618" cy="6000792"/>
          </a:xfrm>
          <a:prstGeom prst="rect">
            <a:avLst/>
          </a:prstGeom>
          <a:noFill/>
        </p:spPr>
      </p:pic>
      <p:pic>
        <p:nvPicPr>
          <p:cNvPr id="3" name="Picture 12" descr="http://animo2.ucoz.ru/_ph/1/1/711110045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42" y="58801"/>
            <a:ext cx="2104704" cy="2004481"/>
          </a:xfrm>
          <a:prstGeom prst="rect">
            <a:avLst/>
          </a:prstGeom>
          <a:noFill/>
        </p:spPr>
      </p:pic>
      <p:pic>
        <p:nvPicPr>
          <p:cNvPr id="5" name="Picture 12" descr="http://animo2.ucoz.ru/_ph/1/1/711110045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428868"/>
            <a:ext cx="2857520" cy="2721448"/>
          </a:xfrm>
          <a:prstGeom prst="rect">
            <a:avLst/>
          </a:prstGeom>
          <a:noFill/>
        </p:spPr>
      </p:pic>
      <p:pic>
        <p:nvPicPr>
          <p:cNvPr id="6" name="Picture 12" descr="http://animo2.ucoz.ru/_ph/1/1/711110045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500826" y="357166"/>
            <a:ext cx="2000232" cy="1927989"/>
          </a:xfrm>
          <a:prstGeom prst="rect">
            <a:avLst/>
          </a:prstGeom>
          <a:noFill/>
        </p:spPr>
      </p:pic>
      <p:pic>
        <p:nvPicPr>
          <p:cNvPr id="4103" name="Picture 7" descr="http://irynafedoryshyn.com/wp-content/uploads/2012/12/1269034451zhXfk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62499"/>
            <a:ext cx="1714500" cy="2095501"/>
          </a:xfrm>
          <a:prstGeom prst="rect">
            <a:avLst/>
          </a:prstGeom>
          <a:noFill/>
        </p:spPr>
      </p:pic>
      <p:pic>
        <p:nvPicPr>
          <p:cNvPr id="4105" name="Picture 9" descr="https://encrypted-tbn3.gstatic.com/images?q=tbn:ANd9GcT7Fd8y2WeWf7V8yMNJrJk0SINpNipU4lHJvmGs-rURpHYPqLH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991099"/>
            <a:ext cx="1562100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data:image/jpeg;base64,/9j/4AAQSkZJRgABAQAAAQABAAD/2wCEAAkGBxQTEhUTExQWFhUXGSIbGBgYGB4dHxwgHCAaHhwfICAgHCggGx8lHxwgITEiJSkrLi8wHR8zODMtNygtLiwBCgoKDg0OGxAQGy0kICY3LDQ0NC8sLDQ0LCwvLCw0NCwsLy8sLDQsLCwsLCw0NC8sNCwsLCwsLCwsLCwsLDQsLP/AABEIAOEA4AMBEQACEQEDEQH/xAAcAAADAAMBAQEAAAAAAAAAAAAEBQYCAwcBAAj/xABHEAACAgAEBAQDBAcFBgQHAAABAgMRAAQSIQUiMUEGE1FhMnGBByNCUhQzYnKRobE0c4KSwaKys8LR8BVjk/EWJENTdMPh/8QAGwEAAgMBAQEAAAAAAAAAAAAAAwQBAgUABgf/xABAEQABAwIDBAkDAwIEBgIDAAABAgMRACEEMUESUWFxBRMigZGhscHwMtHhFDPxI0I0UmJyBhWCkrLCJNJDouL/2gAMAwEAAhEDEQA/AOl5biYJI1LKFIDGMHUpIsak3oH81+9AWRnv9GrR9PhVkPpVRGX4jE7aAy6/yEjV8wPxD3FjY+hwk7hnWvrSRREuJV9JoysBq9TvFOJpCS8dMpNOLpQx21BqN+jBQfXYhrbR0e48kKV2RvO6gnEpQdkXO4Vq8/MP0VlHsirX/qmz89OL9T0c1Zays8MvnfVdvFL+lIA40C2YmJoEuO7CYqB9VQBv8NjAXekeiWbFsk7vird9+FXThsYv+8D5yrU+bkDadMzt3EMsj6f3rKhfqbwfD9IdGviepKRvIH/2vVF4bFIP7gPzlX3llQNTTx/3pJH+dr39td4a/R9G4mzaiDwUR5G3lQevxbX1AEch7VuhlnT8ZYfsnf8AyyFh9Qy4VxPQD6b4dwK4KEeYjzorXSTZs4mOI+1H5bi5OxCtXUDlYf4W6/OwMefeccw6tjEIKD4g8vxNaSAlwbTagRWzMwxT9CFkraxRPsR+JflddjgqHErHZMj0+1WSpTRn4aC4XmyreU/S6F/hYfhJ7g9j9OhFFz5+tHcQIC05Hyqc8a5nLyEyJKFlhOl7DLYU/hYgKWRvQ+o60MNsBY7J1+edFwWKQ2ooc+hVj9/v+Ka8J4uuajXURr0mOQDuHqnHsWUD2LV6EjUgoNuf4pLpPCqZ5aHePvvq1yU2tFbayN/YjZh9CCMSaUBkTWazKWKAjUoBI7gNdH5GiL9j6Y6DE11RXirKHL5mOeCl1HU24FMCANiRtIW0nt8R741cLiJZUlzIen4qFLgbNFZPibZiQwZhYJ49ekghGHwknSAxLaCd7FBQw1ahzQ2UONB1Eid9qFcKilmQj/Q9ME5hbITnVqZi4Csg0B9a8qEik37AE+sAmZGdTU3Jq4LnUkjLtkMyd1ayVo06n/zIz0PVl23O+LYzCp6Rw5H/AOROR38OR8jeuSdg1YcQ4+HK6UFWWje25kFW2yECNx0Ymt0O1qT58dCEMhTrgTtaG19BJOY5bxlRkvkKsMqe+FM8rhkW9OzoGFEBr1D5Bhd7jmodMO4FLzaOpfHaT5jT3HdXO7JO0nI1jxfjymRMrA6+e7c1huRB1bZTdnlBG2z7jQSHwLUKtHH/ABMseXQwOHeSwklAik5Wk9Dv0PQk3uBgrTRUq9N4LCnEORoM/nGpHhiw/rJrldjax3dk93O5JPpRHY77BXGY1U9W1biPb5PdT7+KEdWxZI8+/wCTVvwid3jDSQ+SbICWDSj4T0FWOxArp7nJWADYzSArDj8mnLy9iylAfQvy39Lv6Ylr6waE+vYbKqn+A+IMtEsmuUAl9qDNsFUdVUjrY+mFsZhXnFp2U6ctTxqOjsFiC1IQb3yNZ5KX4tJNfvb7kkggfCOlD+QrH0lCQBFYSlEma25jPlEKxxCSQ1pQNTOQbUA6gFo9/Y3gOJDewVOG1EZKphIvvrQviHMTuMuMvIkaAJmJZdIAblvURIRpC2StksSBYF3hJZZal1RB1SL7+X2yp8qWvsC2805mz8EalY080kaSW6EHqCa3B9FGn5Yzn8YpxUrVPAU/h+j1RYQONKMvmmdjHIWk35EHw0QTpJJ5iKJ+8Y9AcZWKS+4R1QhOv87uXGmlNoZMKMn5pRR4bmXLBwix/hEcrBz7lvL5fkv+btirGCYbgq7R4i3hN+/woDrrqrItRSCSMUA6KOnKjp/BeYD/AC/PD0JPw0pLyeNF5fP3Qehq+FhujX0+RPodjYonFFN7qu28FWNjXk/CUO6Hyz7fD9V6f5aJ9cO4bpTEMWmRuPy1UdwjbmkHhSjP5fT+uWgOkgJof4hTRn50N6s43msdhcajqnQL6K9vk1nLwz2HO0g94rAh12P3q+9Bv9Fb+X1OMXH/APC0HrMGqDuJ9Dp3+NO4fpb+14d49x9qGzFFrVjzbGydSsBa7NuDQ2v8grGI1+oaWWsQCFDKRmPfnW5h1tuJIQZB+d1MIJ4ZlueGOzsxZFZbBo7kbDb8VfXDAxCQvYSqD4eFLKbI+oVLeK/DHksczlwVQ8zFCQUOx1Cj8BoHbpXp0fZeJGyf5pzCjDuJ6l4RuM+unInkaL4FxkDdc1PEW3eMqJ9wFGsDQZGQigSCCDV9bxY5XAjfl3VnP4F7DOdWRI0I1+1OXzskpWTlkeMGpcuGWUKavVBJTMhIBIVjuOnYxAggGl1oUM5FCcX4gZolkDRs8e6PqCirUODqGlj0FMEKkgEU3NfDvlhwBYMHdfyzHnQSb9utGRjkGWfMRX5iMcvOrbcjBR5iivu5Iw4vSAGCtqs0RoYhYzSZBEiod7IJTSvh/Fso2XOUneMog+6dxYQWOUNpYCNltQ1EKQK/CAq2VnPP5nxq7bGI1QYictMr99aOPzGfhGiRoiYpUigMTK6loiwkcEbgNEbOqrJGwsEttLLTm18+TVHFBIk0Z4NjL5XJ0GLEvESrgNH5QksjYEqQsY06gOY3Z00hisXh9txnEplFiLTZUHxBJy0FWQDAWk0XwvjAyZ1jmUxsF8xgNJco5DlbBNqRy9SBemxRE4pt0bDaSAMuOluHHwmqmy9mZUdPvSIZtYVZ5y5OYJcwo/RDflob5kXQRUZZ1UsTt0NQ4XVbKMhmd5+a1RREBSjA+ZUy4BA3EZ1kl5IkRaijOlVRSREm29NuTv0BGDYt0sMxqr4a2Wx1WFSQSCu8cOPMaZXNWKZrKZZvKXRG1FiFQ9LosxVdrY9WO5vuDjIDD7qdoAkfMvxShWlJijM/xOOGIzOw0DpW+onoF9ScCS2oq2YoqEKcUEoEk1zbi3E5881aRoU8sYPKCdhZ/G5uht32AsnD7aEt2Gvn+K1XDhejUgu9pw5D7bh/qN926rbhX2ewIoM5aV63piqg+gC0SPmT9MM7KRSL3TGJcPZOyOH3P4rbnc3lWCgRMdIpdJMe3pakGvYjCjWOWySUKN/mtLno1Tn1AfOVCPxgxqfLVIVG5IAJ+ZZtiT6kWcLrxClqnMmm0dHoQO0falHBeFsGVLDvIPM1swAZyPvCO/a+UHY+2NbpbCLBSR9MAd4/FZvRmNaShUi8k9x/NVuT8PIN5GLn0HKv9bP8aPpjKDaRTTmMcVYWHzWmM+UBj8taQAgrQ2BVgw2FWLAsbXvgnOleNaIXJsMAGU0a6dAQR7EEfLcb1hVxGyaKkyK24pU0BnMldsoBv4kPR769dg3v36HsQRK9D/FBdaCrjOseGZnohJIO6E3dDqrXvqX33Iu91Y4lxOtQy4T2TmKYYFR6U5ng9bwEL/5Z+A/Kt4/pa9eWzeNfB9LuswlztJ8xy/NJv4JDlxY0snhViFkUq43AOzD3UjqPkSOx9MeiQ5hsc3FlDdqPcVmw9hV7Qsd9YQRPGWI51ajXwsCBR/ZawB+Xp74890l/wx10KYXBGivuPtWm10zJ/qp7x9q2pmlXoWiPvy2fryMf44847g+kcF9aDs/9w8RMeVaKMRh3vpUJ8DU+mWRZWljizHONLLHEy6Ctk7V5R1XRFgbKVHMThzbxL6AOyIvMghXnIj7zlVV4wNG5Ji0bh9uXdQU/EmEoaOWWB1OpTmlVVsVa7DkDC9zQ3NmjRcwrLg/c2f8Apn5830d8LcZJbIV3gkdwy9d9qx8YZhZYl85AmbLXKEoxTIoYiQEFlYrsp3sEkdCuHkDYMjL0NYTyzsAHOkWW45mmSWJJvuiuh1IDCW1q3YgsW00t30Vfe7whq0Zz3cq3Oiuj+ub6w5gg39OR96GmzsbApvTL16bdOl3t1sDscDS2oGa9EvFNOJKDMEfjfNs5A05TogjuMuDuOh3oihq26Wa9L2rBCvZVs1lv4BGLwxX/AHDI304Dv0MHjT/w9xOZYmkSPkLSJDTEMwYgtpAHVvLVextSARqsJ4vDtdZsrNwATusNeUn3yrz+Gwbq2JSQOJ849KM8S8QCQmGBWKyxjU/l2PLshuh5FsBNJAG5o3uaYNAdXtqN0nfwHidfWluq6pG1Hzeans1kXbMhJDokkNsqIOVnBYLVgXRA67au5G+rhylwdnL7a0AILioNzmeArpXg9vIIiZDUoV1JIsCqA22Kiq7EMTYAIxn4tScSkuoP0WIIiL1rqxK3FDbjIARuFL+Joy2fN0sqOFIQPqa9kbmZjGx19QmoliKusOOvPIabLCNqSAdIG/hSgSnaO0d9KuMeZLOsOolVFga9YQt8ZuhqPQd+vWyxwPFpQ2sqGufGtbBYxvBYNeIUO1MJ42Hlqe7WqjwhlFFOi6lQkIb5S3QsW/ERvQAO+5qlJzXMU3h+05dWgGnPd9tDWI0h15wvumVH5/G6qMyNJvbyD9g6EH1sav4tXthUvYx/LsD53+gpuEjjQuX8ODq8l+yCv5m7H0GGA0kU6rHLOQAppluGxR7qgsfiO5/idx9MEFsqVW4tf1GaziyMStrWONWO2pUUH+IF4sVKIgmhwKIxWpoWfNkEqi6mHW20qO9E0Tdb0AferGAPYltn6s9wrgCaClkLFjWmZVvSDqEiDegSBfUi6BUkXYI1WadbfTb8g110ms8znkRA7NytWmhZaxYoDrtv8t+mAhJNHSCowK9yWcWVSyXsaIIog0DR+hB+uOIiuUkpMHOgM9EVkOnqw1r7OlA79gwIB/x+uCoMpvy7vx9qUeGyoLFNIpAwDDoRY+R3GAkQYpqtMk7ayiKCQoYktpHMWArlNnlPp2wNx1DYG1N938iomvtKTJTpYsghq2KmtiO4PcHBW3CkhaDHGoIChBqY4iJYJHC1IlakVrDV6BxdkEEUwJ6W2+N/D9NrTAdE8dfnhS56JQ6kqbMEaaUt41x8w6rUqEFn4XLFhyUFYsUYkDVQ3NWKo66cclxIUjLjWd+kKZC6W57io/R0khaNZ3oBopOi1bMyowBINrRsAlSfy4BjEshrbUgbR5eJp3ozCLxWJDQUdkXMzkNBz7qm83lwVYm2I5gWOprA9Tuelb9tumMdKzIr3S8G0hshCRbK1xF8/mtCcPmRfu/NSKn8xQxARibVwRtpJUCiKuhd0tHUFkTE+o3GvG9LoT1oSkWIvAyuYPzSKxy+bVGaFSJFHwujDTR367E1dXV7YqpsqAWbHjW/0ZjldSELEmNI89a1o5EJiEfXl1hq9CTpJolaFEnb6CibXamfnzx8ZRX0epSwuTAgW4DST94NZy5xUi8tVLvVadJIF/MAED/TtiqG9pe0owK1HsWhjDltAKlRlBgcyRkPkVUeHc6kcaeY2gQKUWqNkKut1F8xOrb3IJAFk5XSTbjqiECdoyeUmAdwtflGdYmHxaFtpbTnl87/AG3Umyecb9J89V1RJpVYdRAIi3jUkUG0cpDEMdS3W14fUP6PVqNyLn18fSmv+TqdSShX2njOmk79LV9BmEnlbVKY/NJMj0XlondY0UHR6AbkAC6q8PWYaAbE2t+aV2mGEKQ3mbHVXgLJHnwGdWOYXLCQSPKYEssI1dHzDnoP1d+Uo3o6iw1GjGRjOL7ykFMAzmYgfn5nS7OGU6uEC/zwpLnuLgO3kKsEbChHtXxRsXa9i5MaEsbG1b6mLFZddSNkGfny1bD3R2EwrO3ijfhr/pHubd2dUHhrhCtH52YY+XJzWxOucnpQPP5e4AHxPfQA02RjsYtbuw3dfp+fIemAU9coLWISPpTuHuTmTqfCrXh8aSqN0KAACJCpUDtq0mjt+Ecv72xFWMH1XaXdW8+33oszTbDVdShYyptGKn03Kn5rdfUUffAg4RnemVNg0UnERXOpT1PVfnY3r3IHvWCgg5GgFChRoPfHVWvsdXUsyzUWVtm1u1eql2Kkeo0kD26YxMe2oOlRyMegq6DaKzmi1VvTA2rDqD6/6EdwSMLMvKaVtJ/mpImlefy4kCoFCOCTVmlcglSP/Lcax8+wYY30uIdR1ie/5vFudc04ptQil/Bc3okGq1EnKwP4XFhb3q7tPclcDjNO75+afxIC0h1NMeIZyNmh0SKSJDYBuwUkFWNutH6YlECQc49xWZiBKJrDJ8ZjRdB12jMppDQ0swHbfYDpeOWm+Yo7DS1tggUTk86rCabfQp60QdKIrHYgEbs2xxm4xJLiUDOPMk/iqkEEzX0/EI8tHH57hGbatyWc7tQAJO9k0NsaKWyZCch6V2VAZ3PwZkVDKrSpuEunI21DS1NvsRt1C4t1agLixorLvVrmp/OcKGZXyDp0uUZSWYfCTemttWmhtpJVALIBw/hsbsNlKgSR8y9ajGYSV7acjS3x5wR0aCaOBNKoQxjj6OastpUbEAANVCjsLAxLDiVBSZPedKbwK0tObRieOXHx76hOKcadXEcaEuRVEEkE+w6mqw41hwRJNqZxnTGyrZaEmOcH3oTgfhXM5lwBGyLfNJIpAA+tFj7D611wy48hsZ1gNsOOK9zWnPH9HmnhiLaFkK0+5JQgatqomiduxrEBIcSFHOjIxK8OVIT9O7lrThMw8kSkAaT0YVynuCB0rpXoQfcqbCUrg/zWy50g45hyW07RG6JHcNBlac7xnWUFh1JZTXYHr/X0+Xat7FoBBArFxXSynG9lAIJBB4A5xvnfaN03DFi0yeVEgLKmonVpIEdO7MAKJZm+jUBYNgFmyVL1PrYAcvzSOEdDbqXCMo9waTJqWuchy/LsxWj0Xa63JFkd/wDKxCSMvnz5v9LtYlt8AGxyN4m/ZtNjOcazyPyUEiMjQMryqWcoVUlavndWoFeYdq3uxWwusQLrECwnfwHGsvHJeaWpMg3JyAPOYB9q1NnF54wFOoKoZgVZG218immOq136gCgpJwYNj6vnjQcR0kpey2EhIG4DzBz9Dup+nhDyctLmJjGkaupWR1YSOim6VH2UtZqNwSSADyndD/mCXHgw0ConOMh38NTIgcaEUEiVmeftu5Vo/wDi4PKzNI8zsQI/MBhRQbTcxNqsKTekC9TDvzOp6PVh0dlMJuTBk+efjauB2jnR+d8T8WyehFhywjb9WYIS6Nt0BDarod6ND0GJwv6DFTClbQzCiAfT076stLiM6J4V9rsyOEzuXWj1aMMjAeuhydX8R/pgznRSVCWleP3FUDh1rpePOVp0uTjUJm8kMde4B0sFYr8Sq1aWYdwDi2wSCRp5d1SEkgkZD58OVYwyhQ7vqy+kkfreWrNNpvy7I5qIPXfBNpVgL91BLaaaQcRbYOhbb9YlaT9C2oX6DV88TtJPChFtQooiOZfzAHYjYqR/NWHTse2OUkEQRaqUK5aP4zqT/wC5XT98DYfvDbrYXa8rE4AjtNX4a92/151YK31jnMqHHbUOhIsG6sMPxKaFj2BFEAhTDYhTC5GWo+a1ZQkVH56FrcTdWtXHavwlT1NDYliSQA1jSwGinFdY5YQNPsefDI21BLeGUANlVwfX596Py2YLKhb4lcK3z6X7AgggejDCTDPVYvZGUGOUH+OYquMBDKgdI9RQ7/HIPR2/mdX/ADY1HM/Cmejz/wDHT3+povzNOSAI1eZIwr8wDudPvqCaP8QxmvT15IMQB3WF+6Z7qUc7Tpnf6VvHDV0KhJOkDducEgddL2N/Wr9xhNPSTyVlUyDofk1YtJismhidDEYIS4PTy1KWQCXojsCCR13UXzA43MM+XEhwSB8t847qAU32aScY8NQQoXVToGmwHYMDaqpBDAfFR7UbN+jPXLVeYz0phsoSNlQtSd82Ixss+YFhdMecnLgnsxEnl9q2Pz6EizTnWZ9nWSkAHlr5VRaIugEj5x+9JfBckih8wkcEkszsafMHzQoJ5QSjXuDuTZ2JPppYhSZCCTAjS1dhEKCdsASeN6vOHZzzU16WQ2QVcUykbEGrB9QQSCCDhRSYNPJVtDdUN9ovhMtqzkA5gLmT1A/GPcDqO4F+tu4V/wDsV3UhjMNP9RPf96nvDPD3CyPrCWqkptq0mmSSipBBugRZ3I23B0k4ZD7ZUbxoCJ45wKzE45zCPpCQQTrp8+ZU4biLiIxCJy/woRGNPQo+o3Qei1npzA2K2It4PYRSSmwIiMoEGbcM6zVs9XiQ5tzMkybySfG9LeCuvm6Zi0WoHn1NGwoHa7FBwRdjfSoG2F8Jh23V/wBQ9kcr/wAUTELcCD1YvbzoteGIlMs3mZcH41AZkIO2sAi1HtR/hRNiujwpBcw5B77eOnfblWlgunnUKS0+mFDQyJ3X4edUWQ4Tl5V15eQzSoQXdNUbixXKRTBaFFbPrudj5t5bzJ6t5OyDoYI79M9beFVxmJcxDxeNju4Vr/Q0SipMUKabMVJIjm01py8jLaq6DrrHUVqGVkqhV1Gc7gjODvBzB4b8rKWFCUiK38Rgbdc1EJlWiksz3sxoFhqYKbH4SL7AdAxg2iuVsq2N8CPO1ueXnR0YtvYhbYJrZwvhuWikMiwR6lrm8syxkG9LDUpCXRvSQRVE4JiX8SyQkr2gd/wTRUHCOjtdg/O6nGSnykxtWMY1As2UktLBvmQWU6UNF17VeA7TZWFOJ2VcR7/OdWVh17J6tQUOGdWnGJMpLBeYMUkL9NVMG/d6kn93fDqNoGU50kElR2QJNJvE+caHKyuhpqAUnsXIUN9NV/TGQ0AVia0kiSAagIsicq7qCHEXlzs63ptWW7ProZz7hSe2CJxAf2F5bUiDnl947zTzryFJSoCD2087W84gaGqPhHijzVZvIZ5SbKoV0KpC6dTsQqWNjdEkdOl8+hLcAqgeee4Z91IBuBtKIA468hn3xHGqThOd86MOUMZsgoSDRUkdVNEdwR2OAGP7TIrqI0ENqQ6WOx2sNXTUO9eoIPviyVxbShrbCq0cR4rIqhTQLbeYm2kD4iQb09QoNmiwvEPPbDZUkX0HzdnHChhvtAE2oPKs0NCP4B/9M3X+E7lP5j2s3jzvX7Z/qXO/X8+vHSm1sD+21b85EuYXUm0qfhYC6Ngqw6EEEgEbbmj1wVJ2c8jqPnK3K1LXSb1L5aVtRVVLMrC1Hby21LqJ+FtipDG6YH2xoqUkbLizBHmCIMRnvtaQaO4euaKdcvtTKXKytI7oi6Wo8z0bACnopHRR39cDc6RYtn4fmrYTaYRsr9a2rDIPJEicsY5ih1bkljtQb4ghFA9DhF59twK2Dc77cOWROtCAO0SaPmzShNQIN7Dfa9/5CiT6AH0wozhlOOhvLfwG+iKWAJoLSF+8J0kdGP4R1N9tySWHvXQDD6sUrrQlnIWA3/PHXOpQ0AntZ19LlH4hGFfVDl2osR8chBB5bHLHY/ELYdgDjScxqcOexdXkPzyypcqOlT3G8lHw+FVIGazc1rl0cAqGrmkIIolR+KgapRQs4Lh3HMY6SDsoFyRnwT3/AHNUcdWqATJ+fPKlPBfAwyzMWYP9yVV9RXTISrazdilINVvRNnoBuqxKFghQoqcK4hQKVUy8S8SSHKlpVciV/hQlDQre7BUaVBIu6JHrhdlpSlQnSmX3UpTK9aB4VmmhAdXlfKuoZ45SS0aONpEY7tHRGpTuBuPe6gSdlQhXrVUwBtIMp14fNR30j+1OIRy5WRAAwDAUOgjKFR8hqODdHrPaPEe9L9JIA2OR9qzyjXPHK7AIoBKjoeTzASbHQldiMGxmOLyChKYnPxg8/wAUjicCQx1ibwAeQUYHeb+FL3zQkm8xxuSqKF3rSEQNfqQBuOu9bYW6tQbgZC/iZrd6Pw7GEdCVGVKMCOGs7vM0Up0sHjoyIdqAoeoIBvcbWbrE4Z9TDgWP5rQ6RwLWNYUzrvEdk2PMZa0whzzudRhUnfUHoJoBrlNHcMeY+gu+gxfpB9b6gtRgaRv4/O6vFJ6MOHT1RBCgTfQ6Wj4KP43mYRDHrHmwEqw8uQSIL2+HVqBokgaetVvjPbZXtEpMK5Qa5ptbawVkFNasjxhlY+YfKlikB0zAueQgUaNtQIZUDkEgNS1buNMtOYYt7Vlai3tVtrYUZqt8O8Ny86+e2mZr6NRCnrzL2Ykkm/mAvTCeKcUlQQiwAgcqcYbQsbZuaL8QSQqCqgedWxXbT6Fq6j9k9fbqKYbDreN/p+ZVoMNrUrsW+efzKp2NCWOndjepyNr2se5quUfM1tei463hUBIHd96fKkoUUoja1/P2qy43q8lgsYk1UrKVLDSxpiVG7UOw3+eMVJIMjPTnWZbWoLPZbMQworQqmVaQCWyA2mxsehAYDTbW3Y9bxb9Ola1O7RLkWzgHzy3C26mlIS+UoQSom5ngJjfwmgM2UlVokZ2zPnFUgF6VUk0VGkgbdSSD1vBcOHAoKIGzsjtak8f4ouHdS0dpMRFzrMXuTIvYDdprXTOB8NGXgjhH4BuR3J3Y/ViTgLi9tRVSKjtKKt9b885CNRonYH0LEKD9CbwJathJVuBPgKqaETJItaRpIFWpo16H831vHmv1Tuqp1ve/t3VYtpOlav0UKNkXboyHQ3yKVob+IB9Btg4xKV/Xr3985jz76psLSZSaF1MzAAqCu+uNjaj8pBUMjN3U3Q671i5SGRtAzOhGfHMggaHfREq64QRTLKZW+g2/73P/AHvhNRUs1dSwgQKPXK++JDO80uXa+bK+hxBZ3GpDu+lef4eCden7xdwLoMe2rsdwKJBogemCNPrbBbJgHPlw9xrVgATtV5wrhZkCyzkMTusY+Ffn+Zh036G/o6pxDXYZ7zqeW4etUW6VU0kz6BtAOt+pVdyOnU3Q6jqbxDWFccEgQN5ocGubfaTNLFnclm2ry1DIQm+kk3vY31WNwB0I9Mej6OYShhbYN5B8Ptehq7C0qNOp82rShY5ULrsYiwF6tJVq6mh07HUe4GGAIFxWqTJkVnxLhi5iIxzAb38JYbG9rFNuNj0vfaiQYQ4UGU1C2w4mFVs/8OQ+VqH6qLykAoAJtynSF1Db8V1v6nF3H1LEGKo1hkNmRPjUXxjgut1imZ6CyMTqpjZV2AbmBX7va1G223a7ThSZHz5NIlDq1bDoy2jM5ikmYZVjZAocny0VjW2g0PoRpvf8AxYJJVtTv8/h8aZUUJxTLSBKgBM5SRInlN+FfcPPI/6vztiusp8JuwuohVN7kD9nteHE3T/T76Vx3XhY60zqI0BPlyrKDQrOU0lqUUvw/CNWkAWVLhiK2obUMAxUlQByrY6ES2hpS0mVnPgNLZ3vRPBc0ZCsbcyM2qOxtqXm6bHc3t31DYBgRC1bLcHLI8JtPd8yrKf6RCsSpBIKCbcDv8ZnvsKfZXiDRKEkzCeXPGHRRXlqpFFRquhYJ1AizvsTWFmEtOlSSDKSRM53+RwqGWWHFlLhjcQa05aHzpGlcxSOwU3pPTSp0kCQD8Q3677EYJhmUAFpMgJn1PDhRmcC28syZiN2tNIFVH+7CxuRVRAhmHp1Ln6HByw2B2zI4m3tTicDhmTJt5U4yHAHb47jTqQPiPr+7fcnfrsDvhd7HpSIbv6VLmKAGy1b5pT+TIIYvKA0qBy1+E9iPe99+u93ZxlFZJk3pIWuKLxWpofO5USIUJI6EEVYIIKkWCLBF7gjHVEVqysAiCxRrqKruSQNrNWa3JN0K7HpgbryGxKjVVKg0SC/eM/Rl/6jAf1jW/yqNuteaQspUo4vuNJIPUEAMeh36Yt+pZUIKs+f2risUr/SpRdoTRI/UyqD6G6avlv88ZLuEbCoQZG+U+lqIlwEXPrWEvF9I3UBzsgDA2x2UHVpYbkdAf47YqnBFSrTGttPMVxcgaeNbHySebsLKtRY9XahbH1r4QOgo7bCpdeKUbI/gbvedZ51zKbFZqgiShWBpTAoKjJms8Wqta52AU22kV8W23vvt/HFkJKlAASd2+umKEy0J0EmXzVO6NQuiPVdmB7GsdigFZJ2SOfvlRQsTIEUjzvnea0ak+XQetekc2oEcqlm3UkgmubB8M+ylkKWL3GU5RvNs+dGbQnaJIn0ryHh9fExOxBVQFUg0aI3JGw2uj39MQ50i4QQgRx18fxRljbja0pd4kiQ+TAY28uaVdbRpdaCrKDQ5bYDmOwUP7YtgVL7b20NpIMSd4IOecDTUxQXQLJix4UBxLw/5sh0haU6SSzKVqilafiAQqKPoPU49FgcRt4dClZ/a3nFMtK2QUx5x47xzpxwvINEtPPJKf26ofKhf+Yk++CqVOQiuCYMzROYzCoLY16DqTXWgNz9MQATlXKUBnUTmuL6wWbWP0jZQdI0pYBXXZCihqPS2bqOzicK4VQI+D7+lALLkqUczYeE8fzUwx2kWQg6Sx1A2CVBY1tuAa/iMGdR1atkcKxsX1zeJLqjKpz42MRpYi1a+HotguG/KOTZjRtTy/F7ddhiju2BA55+db+Dfwal7a1XiNLg5giPm+mU2XEILFWjU7ktYJ2G1HmoBrAFb174Gg9bJJkj7+FGS/hAVM4VWyMyR4QCeExGuVA5W1kjZHFsdahd2jG2mzWkMaugTQ6jErMpIIytwP4+ClcI2y46phKYSd8Sd99+s5CbDKs/DXEDBP5SaT5chZCdywUG4Rew1jf56tubacQjaR1p1F+/Xu+ZVmvpDLqm03APwV0jwb4fkczyBYo5I3C0UR4pGq5ARpDAWfiWiCW+IbYAw5tJ2gSQfnp5RQidNacoqgMujyTGQXQVqgJvSysBTwtvT1XVWFago32T9ae8b/n8UIgpO0mmWWzBvQ9B/bow9R/qvUe4olAjUZU8y8FjjRJxWjV7jqmvsdXUMmYWN31kKGoqTsDQoqD6irr9rboaSxjK1kFAnlQV2Nb/APxCP1J+SMf6LhL9K9/lNVr5c+h7Sf8ApSD+qYt+je3eY+9dWibjUSkhiwr8y6evT4q9MVVh1pIB17/SasEk0DN4kifSi6muRBY0kDnXrpc1gicKsSo7joRod4FcUKiYr3Ktzn+9f/iNhF/6+4egppv9rxpjkXk8stIOZmJC18AugNtzQ5ieu+HeraW8lsKhNrn1pRyB9NbeHyu0aNKnluRzIDq0n0uheBPoQh1SUK2gDY76qCSL1tljDCiLBxDLy2VhaDBFSQCINJc/nTAyxRhURVFCtu/8u22HG2/1EuOEkk0zh2ELSZMRQOalcz0lfqkLKSLFtJ2q9q6/yPZBCUBntbzBvuFSkq2rVnAsrEqtlhRIMYbY33V1U9DV0djscGbwpeEoE8lR6g+4rlPFFlVt8uS679yIpDXzXt8y2K/o3JP9NXiPXXuFd+oG8UFmwt6tSMxOhdJdNbdk1KSNXohs99hg7AxLQ7IWkcQIHGCPO1VLyc5HjR0nC0RERi+s80jedJQA3bq2wvlHtZ7HDuGxLzrhM9kcBfdp30o8+tKczJ41O8F47lsxmpkyymkQapK2fcgEfiI36nrt88bSmnEIBcOflRuj1qJVtGcq+4jk8tHFJpRQCrBtALUK5thekAkegB0+2JHWuEASYrQW6hKYWbXH8VzvNxqtoHWQBuUoTQ5Rq2re9OwajRsjtjYZbT+qSBe2vf71hoaCcAVKzCuPC/haN8mqvhsTQzQseVEdNrJFyqqFrPN1atz3vGFth1DiNSk//qZjwTTD+ESgKUkRYeFB+IJP0uSYg0qlip77fd0R3DCMsD+0NvVvAMbLZScxHpte8d1MdF4aQtU5gf8At6iseDcIDSQO8YWIuDzG73UlashV0sSd+gqq6CxKlNJKZvGnESDzqMb0qy43s4dJTfMm4ucoJi9tBFqmuGyLFmMzrS1VnZqIXSEZtuoq2KrQ36D5NPJK2kQc4HiPtOdAwuJS024kiSqL+o76639kvEOUoQdEyiaMkk2d1cEH4TtW2xCXteFUqG0pvVP4/HjGlLxaatuMcOMgWSMhZ47MTHpv8SN6xvQDD2DCmUEGSYqKmYsyrN5fltGbNRHqChIbymXZwKJ0A61HQEUAmpCXCSg9oZj5/BqqmyntCjo80wG/3i/mWtX1Xofmu/7OFCkTGRo7eK0XR2KU5XuOqaF4lnlgieZ70opY11NdAPUk7AepGLNoK1BIzNQeFcwh8SySzrK7Mrq6nRZAUahYC6iDsa1UCbF2Dt6Q4NttgpAGRvxiiKb6tJJz1BHmM8jG7wrpeXJaRm1agupQVsDcrsRdMwKtZ7X7486qAmI3e/gOFCBpXxXK6Zi9D7yqat7AAK39NQ+bemBrJKRTmFULp1oPMHlNtp2+I9j2P0OBjOmVgFJBypuZAwWUAhZd6IrS/RlIO4Nj+Or1GMR9qCYvHmND84VmsLjsmvszxh1NDSNI3sdffrsO3zvDOFYQ4iTRU4ZKpJMU6ik1ra9a+dH0I9R3GFlDZMGkZoLOcSSLmlkGw+BNyT8r39roevamGcM49ZtPechV0NqXkPnE1tR6TzZAFYiyDXJtdX+zZs+t4XdVs9lBnQcaqlMmk0MQl1s8YJ1FgDyyKKCgiyK5QCSrAgsRV40sM6020GjlrqCePplBAmgvtube0LVvycgi5lkkQMB+sU7gXW8iau579zjSQ2WxspSO78GgKddJ7V63TcWOw89rJoCNFYk+gpGOLEqSCSIHH+ajbWchWeWylMJZAWlNiNS2pl9eYk0aO5B0qCQOpLZjrzmKV1Tf06n5pwzPkDoRs3VnUJ9rnFBBA0Bn1ZiYjWiAqFj3NMbJo1pA2sFyQbJxv9G4RKIIFhv1O/5lYUJwamkPgvgsk8TJEt6AHkZpGhIVxICuwooet9eXr0rRQorJsDB3/wA7q0cSy00hslSkkpj6RvnIlNu0b3pjHPnM/OI4VRZWQgyRoFpdKx6ndgTGrAA0oDEgUARWOS4pf0xUuYJnDiX9u4sLXPIExFpvej/Fv2Wzw5WSeHMKzRr5kkQiKh9PMxB1MS1DuOagMEaR1agsG41pfE45TyC2EhKLWHD3/FSmRz7T5ZLeRjZV0HUMulUAoaja6aU3zAH4heJw+FYDyndmDB5XO7vPcYohUFMJVM6Huovh8qxu8DcjmehtqABjQFTTddSgg3RBO+4xRYV+sK0nslInmDY+BNUw/SH6cq2BJO/LSqHwtIjK8Mi2NTKQCDuNzRFgkppcEWD5a11wDpTCrVhkPt5pt4fTPcYPOspa0oxjjRHZVChyIH8+Nc+8ZcJMWdnjLarIZXA2cOofV8ySbrvdYjAP9bh0qAjSN0GIpwNaTRnhrirZdcuwlkSRZHC38Fb7V0q2N+vmkdtquJPWrUkDIc+/y8Kc6PbbU6G3slSO/Tl8GRruXhjxdFmgEao5+6E7N7ofxfLqPluRAg5VONwDuFV2rp0P33H4K98S8DMiu0Ysnm0jYq6/DIh7NsLFi+oIN6lXsMVLDrZhQ8xuPHd8hZDkDZVlR8GR8yJHmXRMUXWVNHVQu62aj2NgYZUhKvqE0EpBqP8ACOdkJEPKY1Vje+rdth1qt6qug/jmqgida13kbKp31U4HQ6ReNsl52SmjCsxOkgILNh1N1+KquvbDWBWEPpJMfxVVCueeGfBss+Y0zsVjhostczWLUG12HejY6joca+LxgQ3KLzPK1XdUtUJKpj5EwJHiK6vw/JrDGsa3S+tfPsAB9BjBccLiio1UCK84gEK6X79APisd1A3sf++2BlYQNpWXGumDIpC3DgtvK7afwjbX03A07KdidS8wH4lAxmO4nr19WwJ9OcZkZZ2/0k1dbiiJWa35DUqPKFQQMAFhA2kvup9T+Y7N7KA5rAEJUTtZzu5/bMczshZV1dn5830szXHDHMyrE2hNNNIy6gWJAArVYNLRO5urJoFxnowPtdYlcEzlMd+UcdN1MJUq6VimY41lcwoWVVk2vdDa9tzXIdvUdMKpw2NYMpSRG7X71Xq0kyn+Kyy2ayEJuPywR0t9ZB/ZBYm/lviXnekHhsqSqOUDvsPOrOLWR/UXagc9xgT/AI1VeyFhZ/fo7fIHbrd1RWsAW7rurfu5fnlG8jbaCmSR4+tb8pP5g0urdaDEbE12aqJr/ML2+JVUdZXhlBxBHjlzG7nr3ExtJWSg3pyvGXG0jIi//dI6/PcLGf2jan0Gww8jpHrEwlMq3fbU8s+dKuMFHKi4FZjaAknYyyX/ACGxI70Aq+hx36Z58y8YG78ad96DIGVHQZdY7Ymz+J2roP5BR6Ch1PWzjQbbShOygQKjnX54i4VJxbPT6ZF3ZnLEjeydAWyL5Aa3rSp9seibTsoAHChLUBANGQ5ieBXhJbevOTUdXKCQTsCI6YkrVVpOFjtAlAtravRNqacQ2+sbWaQFEZzxtwjdB5dP+z7juQgiGXjIV9jIzWCzatJJLhaUbaR1Cnpd4ZQQLCsPEB5Z6xYtpqBwGdh95vNVniPM/c2psHWNj8R8uWh/mFfOsEF8qUOVcD8X5L9F4xKi7RzFZK95FJv/ANTV9DgrcByDrRWCSmNKp+AzGXMFiFjcJpEsYKnetjTdbUm707hdOwxndM4h3AthbYmZnhx7iRRkYZKjsmtEUTRTyISQ13q7ll3V7/MylW+anrRxp9DYlvG4aFZKFxxyI+3jSX/ETJSGsU3aOweEZeIn0ofx3lEly4zRIR4qQjswLDk9iC2tP2WZeqYxksOYPFHDkSDf/wDrkRY7lCrYTFJdbCvnwelQUWeZHhZK5HDAHmBYNdkehUBSvSl9WOG1NJUFBWoju+Xn7UwoSQa6pkPDy53LR5rLaYma9ULXoDqSG0NuVFiwCDtVVjzbuMVhXiy7eMjrGk7/ACvvraw3Si0J2HRtDz/Pf40bB4i4jkxpnjMiDvIL2/vVsf5tRw+zi23fpIPkfCpVhMDiLtL2DuP59ieVNMv9pkJHPBKL/IUcWewsqT/DDG0nWgOdC4hCSqUkDiftXMuMQTxOVdmG29MdLDsR6i/XofpjTxOCQ12mxb0rNZxJdsu5rDK+IczEhRJ5Ap3q7/gTZX5AjGeplCjJApmK6D9n82ZdHMzs6fhLm+b8QBO5Aqj2vp3GEMWlsEBIvUpmq0KOtbnClWrRPKTqSIFnquWuU1tZblB9jZ9ji6WyRPrVFuAUNAVuk5nPUE823XWTuoHe+nT0GPPfpsViHdlcyN+Q+aRnVytCUzW+HIh923U7E/nH5QO0fr3ehfKAC8t1GFR1TGeqvnwaXvSxJWZVW45L9I5yzKB+qqvkWIIohug/Z3BGrZhjBI6qHBc+XzX0tXBwpVKameMeGZp3Z0aEsv3alrCuBetXTS2pSSVIvbTYIvDeFCMHKASQb/aOI30frdoSRf5mN1YDgBjUB4TS76QTOg9QoYawPkq4cGISo2PtREuNxe3mPnhQmb0J5c8LRqimwQQE1WClkGlQkFWrqdPpiVI20qbVr88tKK4lKk2Ij30p/H4k1okkIWZWJBKB7UgXuoVtu13W61YN4yP+TLMxPh7zSI2QrZWY+e9aMzxeWRWXkUdCNJLD06sK9d1v5YoMElpXbB77e1Ot4VKxIXPKs4ZwdvpR3+h9b7GqO/QggJYzB9X/AFGvp9Pxx/kylSgdhefrTLh+fMfK1snbuV+Xqvt1Ha9gD4XpKew94/f7+O+gO4bVHhQ/2hrJLw2ZMtzvNojWu4kkRG37DSTZ7C/THoMIAXU/NKQXYVHweAIIU0xzyB4U1zyighZGB236g6gNSkcgA3VsbakTQkPEWgEcaL4Zn8zEVklyQm0oqa6V5BqFs2kc9u0ivoH4fSsDKpg0VLaFCyhO7TxPyYzkkPEXIcSiEQAjlClVjcLrUlCpADaihUqGNUbRSbB3r2VyPn4okP4VQNwO+Ffce1LopszBMMpmA8qGZTHKwkc7Ss1szUi7NQKijsB02I3tBQBoTwQtBWi28eH0ySTxqB+17MBuKuFO8UUaWOxov6ejev8AHFlG81DI7J7vmX2px4GzavMmr4ZkKEeh2Yb9iGSgfWsV6WR1uF2xp6GxptJmDTnxhkWTTN+JNi1fGm5B/eSySvdWkI9vP9CvKwWI2R9Csv8ASrceBynlR3EIxDamXclWPsocQfKaCyGcjlRrUPG40SxnuOtfMXqU+/a9vaYthOPZC2jC0zHA6g8D9jlXik9ZgHy25l8uKhfFHhhso6yKfMyzn7uX0uxpf8rD+dHobAxGX+slKhChmK9A0sEg10T7GONLJBJlqpom1g/mWQnf2IIr5FffHm+n8MUOpe0VbkRTSFySKuMxxaJSVDa3H4Epm+u9KPdiBjE6pUbSrDefbf3UQAqsKSS5SNpRKYYxL+EIi6vclqBY/tGgP4kkQ488OpbJ2dZJ+AcMz5U0hPVC57qR+LckHgL1ZitvmtfeD/Lv81GPrBiL15xBg1KnIRM8VMqXs1k0KqpN72o3XrQ9ceccQ4w4ttVwLg7xu+ca3AtLjaVJz1HGut5OSMIiw0y6eQJzWBtfy7ajtfU4xylalGc6naSkUfHkWb4zQ/Kp3+rdfotfMjFwkDjQVOE5UYAsa/hRFHyAH+mJzodBP94bIpPykbtXQt7ei/x32GTi8bPYbNtT9uHHXlnYJ1NesnmHR+H8Z9j+H5nv6D0sHFMDhts9YrIeZ/H431KjpRGdn0Ly/Ex0p8z7egALH2U42Zi5qnCtUaBQAOgFfwwmTJk0aguPZQy5aaJSFLxsoJNAWD1I6DF2lbKwTV0KCVhR0IqF8LeGI5IZJpdbeXmEUw23L+rL0L3Z1KrX7w60R6LDoBB2hlbw/NXxuOUXNprsgwePj9u+YFX48NxJUuRTLrZ1aGQFCT3UgFoz66djvtZJw0LVlEkmTWrxrkIUiadURZwDpYDmNKWIKrRlG247C2204BiGUup2VfxR8O4ptwFOvz5uqQyMskmXM5j2HRUYOzXZpRQ1Glsp1Fb1V4yU4BwDaQQRuOvDWtbEPtdYWVgyDE5d94j07qY+Hc1Jmoy0cTOFqyHjuzvRBkBBrff1GMt/oBxStpgiNxOXDL80A4jqjsOgzyzG/wCWp3w/hwADTxTCRjZHMVU0RQETFbAJBc7n2FAelwGCbwrQQLnU8eG4fM6zHnVOKJrOqhvLxRCBHBJDVQjYajoVOlr+a63o/CXZoQGtUEJSeIFkFMCrKd66q638wRt1rERVqlPFfhKz+kZc6JlsgquzHVrplQAEG25m3vTd4GpPz+KM29sjZUJSdLbtCQY7qieOfaVJHl40MStm45KPmqRQVaY0FWvvK5bvY3tjkKm8Vd7CFCoBBScjvHfFctnmeSR5ZWLSSMWZj1JJ/l8q9u2LTVQABApz4fzRjI302waOwfiX8QNaSAQAd+pG25ozK0qllWRHrp36URANdzyOYTMwKxUMki8yMARfRlIOxo2MeVeaUw4UHMUyO0KiOK8LOVzC1+pZSENeragpN/hLPR76x9PTdBYhJWqTcxI0kWnvEd441kdOYVTzIeSJKc98b+I37jfImN0WZ8sMpQSwvtLEQDYPUgHbV7d/nRw/0r0Z+oHWtWWPP87qwcDjOqOwvL0/FM8rkYQokhhikjb8YUBgPRqW2r16+o6tj57icK8tUBwjgSfLdyP4r1jGKSLLA52ptlsozAHVGqnpo57+RoAfwbAE9HJB7aifL7+1O9aTlTCDLql11PUncn5n/ToO2HUoSgbKRAqh3moXh3G4RlI2lcDl0MOrErynl6m+v1GPoUXisApM1ATOyrH2KLsw3Zlra/cdD13B3wviGC63IzFNsOBCr5Gu1eAsxAuUgiSWMylbdQwDljbNYPMSNxfoMeWfCioki1MHOqjAK6l89mWm6ABkXsfVvcg9u3KepGM7pFa0pAGRz+3zPuqU519NKRSru7fCPl1Y/sjv8wOpGM/DsF5caa/N+6rqMUZl4Qi0N+5J6knqT/37dMegSkJASMhQ6B1a5C/4UtF9z+M/xAX20t2bA3lQNmroGtb8Aq9D58fdSfuN/Q4u0QHEk7x61CsjSXhWdSOfP2uuB56JHoUWyPUazINtzparKqrepb2TIScjSbm0IJGlVOW4UVlWTWpr8QSncUQA7A043vp1A+pJqgFTf2ncTqHyE5nk5VVdRJPLYpRsygqwBNEEjS11gDirW5fO6nME3tO7RiE3MkR3zoTA1zyrcuW/RuG6ChdgrfdlRH5gVSCQAWKakBc7hzv8JNC0FKfny9C2g69KjAJzJmBO/WBWf2YZMplFJbWGAZSBSjVZZQbtiGuyQCDtuAMQyISKN0gvaxCrEEWMnMi07r7hbdVjgtJ0BmUCSK421nQ/obB0k+4IC/JvlXV1LskGjXVHfKSrJ2fyyUsejkLseh7+otFUmDTp1SVCCA6Ou4IsMrDoQeoIOK1evzN45lSTOTyR7qJDHqFANpApgNRJLCySAqmgasnAgq8fN3KmdgpSAfk39KRwQatzYW9NgajqIYqKsXenr2/keUvZ5+1WQgrMCjuH8NmzeZXKQLUj/HpDBYlIQsRzmlHUk1ZNDcjENJntfNb5eFFxC+oSWk/Uc8xAIB2R2j32rqPAGlyE36NmQQkhASQ/CX6Ag9OfoR1B07VvinSmHDyA6jMZ8R+PTlQ2XkqtVdxHIpNGY5BYP8QfUe//ALHbGA04ptQUnOmgSDIrmE3EDls2+TzG1EeVJ2dWAq76G7F+oIuxZ9z0d0kHkDbz+WNeT6U6OCVqcZTA3DTlw4acqeZDMmFiy3R+IDv71YBPtt8xZOKdK9EJxQ6xuAvyVz3Hj4yMk8Hji12HLp8xy4cPCqGKZGHmglL6yJ8N99VigR0+8UEdseJUVIWWnBChoc+7f3Z16JtagNpsyOGVGiaQD8D+9ldv4MD/ACx0J5UwnF/5hXHZcsroGiFHoVHf29z79/4Y+hTs0jRH/guYaG/KbVG1dV+B9x37Pq/z4p1gC+ddFa8lks3Gw+7eh0pgCvbY3Yq/4HGRjWAFynI+tPMOSmFaV2Lwo0q5SISiRmoklrJosxG+90KGMR5s7RgVJIm1NnCSCjv/ABBB9QRuD7jC5TNiK6vsvlFQkiyW6liSaHQb9Bv0HriqEJQISIFdWHEZyq0pp3OlfYnct/hALe9V3xaQLnSuztWuGIKoVegFDv0/rhQkkyaNWeIrqB41xNctC8z9Fqh6kkBR9SRi7aCtWyKu22pxQQnM0D4NUZaJ2Ks6Tt5ikgB1VgKUrqPKN2ABJGo7XeNfDY1Kew4IO8XE0u8lSoMCwi3Dv1p5m/E8KRvISQEsNauKI6g8pINe2/brjTKrSKXCSVBIzNRHAw/Ec75xdjFC/IGlY28bIdegImjVHtWldzve4wFB21TpWi+n9KyGv71XPZH0nSb5EaRRvjzPCXy8nl0lkoLIEiB0tGNaMpIbcXQHLQI69Mc5/kA3Zbq7o9IRLylJAuBNztRIIEHIx3TV1wfIJBEsaKqqCaCgjqSd7JJb1JO5s4MkQIrOWtS1FSzJNG4tVaU+KY2OXOk0wkiYHsNEsbb+22/teJFQTAmtMOtwzxAaZDfMaMbdHDDuARex3JPajiZi1RE3FYeJVkTJvBlTUphZY266Qq1q+fRR7sD0BxWrV+ZOHcRCoCWUArpIceYDpIdSVrsSetjtR7LLakwOdrZiM600uIW2lTitk3F+1MXmMxmfIAU88M+FM5xFlMEbLFWlsxOFICgBQEbTbUooBfqR1wRLe/ynn60BeKA/aEZzOyTusYtb1rvHg3whl+GQlIhqdt5JWrU5H+6o7KNh7kkktJ004jlxMhV0BBFcwBB9iD1BxZJiqqTPOp5GMb+XZKsLSzZBBAK2dz1BF7/F6DGP0jhAghaBY+tNYR8qBSrMVwjx/DmDnMzNMjBfNKKSQRpW1QVd7gX07nGhhkBLSQKE4qVk008J8Xk0+W4aRFWy+5KDYb+o32vftvsMauFx+wQhw20+a1n4rogvdpj6t2U8uPDXnnZ5DOvG3mRPRP1Vh6MO/wDIjeiMH6Q6Lw3SDcOjkRmOXDhlWNh8U9hFkC28H5Y1RZHi2Xk2kXyXPcMVUn94UPo9e148HjuhekMBJRK0bxeOabx3SONehw+Pw+IsbK3H2OvrXM3iVpkfJnXG7Dl7obFqwPT29b26Xj2+IxSGW9py3z2rkpJMVbZziIhVpdGquWSO6tWIBI26jr0vauuB5i3zlUmpziPHnjZh5NqCKcSbHULX8PcdvniFFtag0T2j8mrIJjaAyqn+z7xq0ztE8bABSRzaq0lL2oVevt6e+MbEp6swrOmYBG0K6BJGJFDp1qwfX2P/AHthVSAoVAMUlmysvnCfLrHbJUgdiocgjTelWOqttVHYViqFt9UUOTnaItnPdlVFJXthSctfnjWjibSuGniJ1JtGlBg4BGu9rpmFAqRsim6JwulTfWBtz6Tmd3Hu48RRiFbO0nOjMhnDIDqikiYdVkC9/QqzKenY2O4FjCrjYRkoHlPuAaKkzpFaMtw145WdZT5bMSYiLG670xNg6ub06iu+CLfStsJKRI11z1GWXfxqoQQqZtupX4miMuZysOtFQkl1JGqQUbCCrYAA6qorqU74hpQSkmD7CN+7hvvRkqACrGTble88xW2bi1q80kkccJbTHqIUmiQWLFq5j0Wu2JS3cJAJOtUINaePfo8pmWd08vUpQlqAIZSaboQTuaJHrW2NNZUhEpF/WqoKkbKkyDe9EycSORydQws4AWnR2ZSF8tB2coCoJJrSKJ1WbwRrGoUmMlDTfG75NDDJcdG2YCjc7p1of7PuAhwMzMzTO6UdcnmDQxjkj6qSx2v4jRHqdmkIIMn1O+1ExeI2/wCkgQkR/aBcCCTE6zqatOK5VnAKMwK70rVq/wD76Xseh9QcRrSCgYtXnCeIiQFSedfiHS/euo9COx29L4iK5JmjZUVgVYAgiiD0IPUH2xFWoP7vLppRSSx5VsszMfdjfQdSaAHYDHV1bsplyLZ6Lt8RHTboo/ZFn+JPfHV1SeS+zzhuWdSmVQsW6yXJXyDkqtewx1dVWV0aQCa6b9sdXUPxHOLpIBJPtiwQTQy4BWl+MKwK6XB9wP8ArierNR1oqC8V+KUjny4j0yVKGlCtekNsOn4qfVXoB01A4Bi9lQDc3+1N4LDLUhbwyHnO7lUz9sMokVnSq1oLHflO/wA9/wCmKsApRBqq0yZoH7HJXOclUfqzDzjtsy6P6t89/TCnSQHVA6zRmVSuujZvwvESWiJiY9Qu6H5odh/h0/XAcH0viMOYnaG4/eq43AN4sSv6t+v5HwUhzuUeI1ItX0YbqfkfX2NH2x6/BdKMYoQkwrcc+7f3V5PF9HPYYyoSneMu/dXPXy7ZPMwvG2uKQqyMNhIhIDKR2NGj6WDhbENB1spNeiSZ510vxtAPL84kiItHqdTROphT+wNgH3v2xhsPOtoLCD2hJT3Zp5i8cKMgIWoFeWtTfFUikcZNCEkRA8Q6KzG7U3vq0jYn1J37m6FbUCp9Rkm33+cKNj3ISlsJ2QMx8+XqdhzUkDEqWRwaIBKmx2+ft3/gRr4zCpxKJGfy1KNO7B3iu6+CeJeflI5DsxBYjpsSd67A9a7dMec2CjsqsRTCgJkZGt00pEdKaZyQD3Ufib6Dp7lfXCK1RKqsBNq8yWXDLsSoU6QB0AAFYo2yFCTVyqKzibqPQkfwwstMGKuKA4hnZUZgIbjCgh9fUktqUqAWFAA2Ab1e2OgQIz3fLelQSd1IvGCokaZ3URJApYKdhvRF0NwKI3ojVexxpMsAgpGvz5FWaeN2yYCs+7KaWxeVmctB5Mmow/rEZGDqHa2IDANt0NDm0kA9QQKSpCjPdexI+W3Z1VRntAZ0341lEkc+SlAMiAgEb6udjW4qwSeuy77jDSitLRCzx+1U2RAve/t+azyyFFHkyeU56xsAVY9NgPha9mC9xtQonOSrbMKEx88DoferhYjtU/yOSkSNWeXQ9W5jFKT+I6TY3PrZ9zh9ta2slGNxv87ooKgDmKKTicgFgKw7Xan+Wr+mCf8ANIMFPnUdTxpPxbiDGpWgQHfS0crBzQ7fdix23vr0w/hXy/MCKEtATSeXxgigapJgfQvF/Ux3/I4PVKu8pkQOdZCxI+InUKO+3oO/X09BjqmtzZsLs5o/1+WJAJqCoDOhFkEmmS25W2FbbYnZNV2xpWPEIzLQ1FQDe3+uLARVFGaVZtvL1DrX/TBAaERU/wCO86IsvIiSNqoeaVq0QsA/+IqSPbAVuAWpvD4dSjtAZX8PUVz3j2UjizUcWlS0WYQNpTSFWxys3V7NMH3oEkm2oZLDbzalJUd+ZmTP1Af2208rSdYf1U9bHM8bx8ytW7x+/wD8udquUGvYhiMaKBAFIO50X9lXGIoI5o2SnZ0OtVJ1auVVYi6Cnp0HOx7E4zse0pakkHfaiNqS3Y610rMSiNh5rhFsgtdAEAN3Fd669cKpwwgyakv9rZpSfEFzrF5euKQOFIA1XHQa9TBSDv6dB17LLLaEFzaiI8+X5rkPFTpbiuWcCbz4Gyx+KJxND/Ea1Hzu/m3tj3a8qQVZU10zK5tXy7QSoJEF2LohSf8AaW9iO22/SsnEYIOK2gYOfeNRxq+1smpafwvliQ+klhW/mve3w76rtQAB8h6Y0EpKUwPKo2pN6bwZLKykGRFEo2EjElWrpqFkA/tViAtQquzGVDeIZM3FsiDy+rAE6mHtQ2Hut++1jA3sMjEJiYOh++8URl4tnKRuNVHhHxFHmoxbVKEAEbHmKqBbj8wY7ki9tN0ceXx2GdZVChbfpTLakmYql4N8Dfvn/TEs/TXKzrVl+rfvH+pwk79RogyrHP8AwHFU51JpP4hTzAFksRKqij0NgF296G3tTepxqLUUskpzg/xQQATU3lMrJIMsa0T5aTyZmIPNGgAu6prACe5o9FGEWjsuKi6FCRwJOXDf/NOOKSkkJuFX5H7jLiOddE4y2mNj3tR7/FsP54acEpik02NaMrw9FPnygBxuPRdqs9i1bX26DFW0bAk1Kr19JIZT6IOg9fc/9MLvOzYVdKaD49xFIIrc7nZVHVj7f9egxOFwzmIc2ED8c65awkSamJeNnMkpFqV6oMQNMajv17C69Tj0mLea6Mw20q50Gqj88BSaEl1fy1cW41kwsjiyT5hBLGz6gk/mqr9/TFWVqWgKVmR56+dXISUymui/Zn4wmy/kwv8AeRk6QCaZV30gHuBtQPTsQNsR1nailC9CyNK6VxTxBl2KOS6H0KFjXyQMexPTpv03xcYhtAufnz7VZSNrKpfK5lVkjkGdeUB+qwkAmyACXGkEkGtOm+2LKxjJIQDfvoaGliSTI7vYUT4j8UN90qReaSxNKG1KqoxJIrdrFADa+/QkDuMDSSpQtxMTPjA9qZbw5cMA1E+KvG0zB4EPk8wFBaeiBdklqIJ00u/vireJcdQFQADOV/A2trlT7WDw6UjaJKpAjSJzjXdVPxaDVBIwRa5I9LE1qJX+JJIpfVh6EFVwkw1tGTeRz+X3VdSi3IO74KTfaAqLxR9yNQhcgAHUw0qL36aVv6DDT4PWpgfxV8EsjCqSMpM8oH5+ZD/aNGfLSMKdaui+7HmGw9PT2374lg7SSqc/KknVSsTpFNPCvBkymTknkYGR9BY9k5mAQX1a+tddQHTqJ1X9QTpPpQHTKhTPjeZaSfLEk0MwaBq60WSff+QHyF+fcxBew7itNn/2o4Ts4pI4+xrWqD9Ny/sMwf8Abr69en1ws8YwB49X6fipw98Yr/qrlXBM4YsxDIOzi/kTTfyJx9KVlSpEiuifaLl2gieSMkAsrIw7Wy7f/wA7j64CkAmoBkXqGGdgkFsnkydyguNvfT8UZ+WoewwwklPGqlJ0oCQJdo+hvXdQfe9q+eJISrK3OpEirjwBxGWYnLTSGlIOokdDfc/i2oHruMLOoKTuqSRFNON8Cmhm1wU4WnQDldDRBKn4T325diRv0xaA4goWJFD24NU3gnxNrhPmg2HIJAoiq+JfX5fwxkO9G7H7RtuP3pkOznTzh2ZSTWUYMAxujdbnY+h9jjzuIbUhZChFNJIItWef+A4GnOrVuzeXR4OdVak21KDWw9caJJCbUEZ0FmkCxqAAAOgAoDCCDKqKcqKHGYtc6yMqCEgksaFUN9/RjX+X1xqqbISDvoIM2rOHOxTxFrAT1JH+Fr6b9QcCA27CpyqX4t4rENxRrrcfiYEJ7Ed2+lD3wxhuhHHVS4dlPmft3+FVXiABapiPLzZpjIxJ9ZG6CuwHevyrt1urvGhi+k8F0UjqkCVf5RnzUdO++4UJDTjxk5fMqpYeFRwQnWSF6v8Amb0BPv6CgB8zjzjbb2OfGIxBvoNBy4DxJojqwhPVN61zqbOcPWVgqI7aido9ZN3+Iiid/XHo7JTQ/pF6sfDy5earQoury7Cxghqre5AUPsQTfb1TVi2kqCSTJvYHKhpw6h2lCJp54l4HlWWBZNWkyjQp8mmJUjTu66g3Ui7J9tsAXiGACZVxgZccrRRQ0pVJIMpkBmRIrM0kP6w8qdwoI0IQXGyAow6+uKNOtpCUJSshWUxHrMa3FFXhXEgOLETlU/8AaFLqiEgXSDIdNEjm0mrPehQ/meuHiBtbPlwptlttKVHO1ue/lOVScaCVAlCPSeaQglnZzyDTdE8pI3HRiThdalMqKvqkWGQAAueV/SBR1qzSgEc+GueZzrq3DYPNcR2WRH80mtuVlKn0stpw40jtbRF4FIPOf0zvJz4VLeMnE/EHcFhGkixMQLt4gjAX0UFmAHUm2Fd8LuulOI2bE2jkbHnEE6Ra9Xw5WlhQFgc+O75upjx19A86egCNYY79v679B+asNNbIGynSlnlbSponh0kWa4XYNCU7dCUZXFXR2I2avf3OE1HbxChGX2obg7KaG4rmSvEYIn2VXZmFXuI49J9fl88YLeHUMC4AL2HdtGm1lAfDijaR/wCJ+1ZZbOg586UZtEb3QAPPIzC9RFbUaO++w3OJdwqzgQiwMp8hGk0FD6G3y6cjPtUHwjgRkQTF9NNaLXxaaJPy7bfPHuXsRsq2RTDODK2i4TGcd1dln4VI2UMeYEYTlFMNe1igV+H639MY+K6ZQ0CW07RG+w+eFJBmTnFJcx4X4RBUk+gemuQov0RSAf4HGErpnpPEGG7f7R7mT50bq0JzPjWKcZ4XE2iDJB2IsaMsqhvk0ukH+OBFjpF0S44f+4nyTNdttjKmvBs0xd3/AERlJAUR0AUHU6qGkEk9LOyj5YabwRQgbTgv51O2BpS/i/FUEpJgh6+WDrq2AJIsR7EWetbC+m+BONPz/SfUI3T/APah9ffZ6ufnKtnBTEUZmjRTr3ZMyWqwtXa17dKxoYXEYvZjrCT/AKk5+dSsIH9sUvzXBGWR3jZw2okEFbom9jqjI/ngqumnQS2+2hQ7x7KHpQ4bzBIoPL+Is0zeTHKZG6aGQ2PXUWQHbvbYNsYJy5aUjiCCPU+lSHVTAUD85VWZ7xFJHA+ry7VN7BHQV+bbfBhhMO4ICyOf5AqesUNKnZvGsrqAoh6jcWf+fBE9BNC+2T4VxxCt1aPtFkZsvLLQMhK6tOwC6l+u4GknbbHLZ2OyTbTnV2HVJXIHzd30l8B5wOV8sqtWGjZ96J1MUXqQCb2HqPXHYnpDD4JsEpUTvA9VZe/CoKVvLKrCdPtXSOI8BhKrK5DsosX0YelD4vUA38t8YuL6UxeIQUYfs8s/HTuiiIabQZXSjOcbDeWIlZkLqKRbYix2G0a13aj7A1jHwXRkObTxE8T6nU8B41DuMnst+P2rV4v4Nm81EVDCCMkAgnUdPckKaJJrqcekOIaZTIG0aVT2b60oyH2ewRq1sXdk067AIb8wWvltqHz6EZrvSbqzawnL2mfY8qO2+lESkG/wcuV63nITHMZYFNUUCgEqmlbFgsVUga2GkUrNQXrVjDGAKJUo5kk5z3TuF92eVONPt9UoJMLnMjTdz7vwy8QQ3lSh0KHew77+SNLAyKFGsyXVAV0B+dsSqFhSZtoNeBNhG+ocdSV9k6RI1PjkfgNRcHEZpZ9CxfcI6hQqgiNRq0XXVtJBJNnferrBGWmm1IKldozrmde6csu+KM80GuyoQqBrOY1+d9PPFGQUwwySK/lCXqGACqFYM7ko23ovej7DFsQ+oEoQRtcpknIC48a5DidraFgN+tQ+d4o6FxHI6RSksU5S1UFGplFgkdrAFt74sjDIWElxIKgIm8b7CdD35UZ4HbC3VXVcjW0RMb/ua7fk1GV4fLmWUAlAwX2FaB82O/8AiHpjRSNhMmshW08sITyFcdyGTfN5qErZ1SqxcgAELpEj0NrZ+/fk98ZasQGEkrz3cSSQOQHhetJSU9XYyfRMEeefhV39rfDNWUUqLCHmHcKAxLfTe/8ArtimAxHaUFa68d1JO7KYmon7MsyvmmAvpVmDEEbEAb131UAeo5QetY1eq23JmLfOG+lHCUjhXWuKeGo2dcwCfMRStqFFqTZ/Cenb5n1xcYNojZVJHP7UupR2YrTFwSHU0g1h3ADNrO+m62+Haz2xY9H4cpCdmw4n70EqMRUR+iRxrG1ktFpo6gRo0hVULYBYtqN7XsO5oRWQkk/PX3r2KkrbRmCAB3mLeNWj+KUZRGsjQqoAFoSaFfEa5R0utxd9N8Y8NztHtT8t+c+dYmypUxmMxr+RypZJ4ny8UpDJWYBpiyMVr1s2R1vY7319CJ7QkLlHn5VLTYeBOWzmdI/Ne5bicUyyTPKRoNOdB22B7kDoRt8sEViUNkIQM8qBiMOWlQo6A9xpdB4iOYJy0ReMN+qkNBttylbqAwBq70nAcUstJ60Acfv3a7/Oqsugq2aChmWJQyQMkbVreaTSZAPQyOGLDqpCbHoaJtEJWtRC3No7kiQPAHvk87006tESmQd5P3M+VMuGcW8mX4km1gMqgUSh3Rwt9aO5PfUB0wRI2RqBrz+eV6AvFOLVBHnT7L8WgOrzBsBfwMun25wp6fT4ffDJS26ASR3kUMgTalvE83I2qThsSl2AFq6m/wBoqhJalPfqAMNNsgI2CNoDdFvOugjKhM/xXl8mZz5kiMpPlSFgy0rEroDFdwbCEVW464GvZCCACI0Ns+/3qwVBoXhcPDpgkWYikLRgMXcBQrHqpAVJAdztTDaydsEZW0m5tNs5B4yLVSAVH810v/wfKyx6UVirUdpJKI9iG/phxTLSs0g9wogURkaVTfZtkwPuoVU9QRyup9Vcb2P2tW/fCeKwbqxLSyOBuk8I09OFWSuLGkMfBXyp0EayrhkchmcL3DgsxYagDaDufhArCiMX1X9N8bHhB/2kW8ahSCRIvS7iHGykybqYJC90shYODWncWeoICqTsQasYCthtwFTc7Vtw7/5NDVY3pxkfHUNrFmA8ZKkh3QojgGr56Isb81D37YIhsqQTuta/pNSReKIXxDw4kDzI7Isb0D02G4G19enviFYYAbRHzu/moAvQc32gZZXSOMMAaPw1eo0FUev7XTY73iwaVExb0+eNXQ2pZgCpfxP4t/SjpRWfQSSi61CgC9ZZaJINbjsSNtV4O4y31Y7UTFyBfhBtf1g6RWjh8Nskzna5yv8Aj5rU7lc7LZ8tY3aAmRZd00kkM5rVpYiwooAigBdACqm22yFKJAVAjOYyvmOOhvlN2nWoJQFSLCYzO4Z5ZeAqkyvHMvOqCRQQSAsRUnUV671uBXxbULO3XDjikhKpMbzuoa0rCAowBkI1i3A+3rRPCPCsGcl82Mq0KcrhEIRiCTpBYWwNiyB0777yyFrX9MJG/Mnl6+FLPYpSElOajbfCfz8imf2p+JoZEbh8ZZpSF5FRt3LKUUnoNubf1XBn17CZNgMzuFL4ZN9o0PwDhIyiRoAGnYqZK3rTW1/lX6WSTte3lUdd0lipQOwMvvzPlYXObmKxKGk3zgW5D57U+h4hls3rjBMjI3MroQCKIJFjmG9X/IAi/YYbCJZGXzhWG6sm5Nc68VeD5clMMzklfykXXYpzGReoEEEla7797xdbZSZTRmXELTCzf1ptwP7VFeNEc+U6VZq1b13o6RtVddxuavFFuqkRR2cO2oK2jy5b+NXcWbjYkwXIh3Gmq+hJCkX0o/0OKYjpLD4cdtV9wufx30h1KlG1RXDZVeRxMEad7eMxqT2AUq+/xgGQ2KKsAb3VfNPf0kBSbJFjPoRwyHEd9MhHWK2cyaLyEUEjFP0geaCNIT4RpJICll5x12B2BKg1uUX8TiGxthuEcc7772+9+FbLeEUgJWuZGRggfmkXFuFnylnJJnjYRyk2OVhcYAa9CqQUHrYY2TjWwz4UrYH0qEjmM8sycz4Uk485hF9Y3F8xFiDpHA5e9OV4HltKM0si5do/NALKBq2tmOm7KlQAOmlqG5vPYxr5WpBSNsGMtNw4T4yKnpH+rsukyD/I5DhSLMFfNRspBIApDoSZSZdJHT4gF77DoNyOmNO/VqS8sSZGlvS/zjSLDRUoFMASLn5MVjJMx/SJVRdbm1ZUkvmLBgrVYKbMaoDSbBuxCmUDYQVEgDgBbeNZ4znY79RLKG3EbZAJJm4O6JIyB/NPvD0UkaFIEPmyIHfXKPLTVq0yWEJLP8Wmug3rCuIKVGVnsiwgXMRbPIb6Bidkm0QDAIEFWU9w3m5mb6IDlydXmRSDMkhhI5NJo02zMaI02bayANFV3fS4kIIBGzpGd/uNM5rZW6wlSSgp6opMpBubZRnJJzzie/yBnjLKPMRJC0sVMkesk1FI2rbTXVNvkKs8OrVddyBFrwd35HjSbIaUkKUArRU7RgAf2hI3T2ibHheqqHxYgAy82uZkDLKTGWUadiw6NXXdNPwk0MUQvEETZScwDfz075ilU4Jb0qbgDQFV7mw5848a1Ztso8jNHmPKkEaoVaXQjK5uvN0ayWU1zhgDps31lLTbqAEp2TJMESJG4zaDyndSmwsQog3rLhmczWSZxUzXKXBLIwkUp3V5LaiAdcdat661ixddYKRZIjIgxM6ECL8+dDGog+VWPBPHUckKyTp5QIOplOpAVNEGwGBHcBSB0JvDicc0VltVj6zy94qwymnsWcy2aUBXjkBGpaYXR6MO4+YwwQh1JSYI11rgd1CZrw2pOpXFjoZE1lR6K4KuPmWOM1zodk/tkp5G3gZq+2TnepzjHh3LZZUlm8qNYrCFpn6mvhRkfU3KKqzttgJ6NxCQf6wg59mPQ1KUhagAmTUE3GYp2+7QBYgfLkmnHNpAsUyLpACndiSKIGkmwFxheHH1TMTsp365mb/mcqdTgtpHWuWExnf4KWSZNM3KzK5YgquqJS51Mu7sz83khgygncgHpscXD68K2EqEZntGLA5CP7yI5Tro2FggJQANmTOpn5HjWnhXCWaMkuVGox3l181mJsFm3A8o1sTu3bbckxOKSlYAGm12uyANwt9W/drV0uqKAnZA1nU8QT5Z8NaEaCBJWUsGCikZdbpI18xJFEhQegFE+w5jdY+tsECJzyBA3Rx8hxyq4pJKerSQDxPaOt9eflvfeEOBTZnNt5EbZeJRokks2u/NQZmIkf8AJdKDvdcxG8MH2wHVbV507hYCY36+iy3RhxKkyTlfK+dj+M66D4j47Fw+FcplFDZkrUUXxEE3zv3Yk2dzbGydgSHXXW2ESbAeAFIYdgvlRJgC/M6AcT+alvDvAmR2cnzc0xJdz8MZYc5J3Bcmxt0sjfmvBDb/AEorZEpa1P8Am/HrwGTWIxoZRsACeGlo9Pzxs8rlEhUknfq7t3/6D2/qSSfUMYdrDN7KBAFYKlqWqTc1IQzrBn03YI7vpPlvuGV201pvYj66QcX/AFuHLc7YtRIJTVkufjOyyKTRoA2dvYbk+w3xYOoJgEULZNRme8JtmrAlBSS9UyLpQMp1LUYkIZQRo/z2Sd8YGP6QRh3iPqUNMomMje8eopxkKkKFhU7wPiOZyXm5MMNGolZUsqK2cJY5dRI6+jEXq1YE+yziSl8i8ZHymN387ql16B2c6Lh4Z5GcVJdLRvflsSCCrBqo2aBYCt76YGXuuYJTmM+dM4KE4lKTkQRVHmcmpgWICNBGwZJdNuoUg1e3cEEkmx13F4z0k9YVkk7ViNDPzL2rb6gpcU5tWMzPHOfXnS+TMGZMwK3lQMALqw6CMkk0gITVzEAawMEaaDHVwfpPsZ5598TWPil9YFDcfIgX8qK4ZLl5IIo5IXmMXMjy0sG1jUumTVLQYgXSkAttte9g+jGkLU+rs7eqo1OQE5njf0pB7HQ2G09op0Hqas+EcSyjKwnigjZACWKAJpN0SxBC/Cdie13vs1iGWcOsIOyJyyFVwz4eRtRFPBwzLyKGQDSejRtQ+mk6ThdeDYX9SB4R5ijwKm814DKFmyc3klhTAIoDdaJAXTqF7EKPc4We6PChYz/unwkXjxq5WSnZN/b5xqKznhzMQMgzPmyRmS5FRmYEKb1USdbltJOiyAjeuFnwUA9kJMQDpPPS05xnlTqsS2TLY2CMsteIAyE3NzIJysr4WsTlzNyWaKklCinVqAGkksnKBGQNifow0lH958/Pia2VrxDbDX6NMz9RgXMD6s89T5ihM29wQhzIDrZEpCylLj1qCDbaCXIFEdRY2wFuUrUUxle+t/W3regYxKEYhxLaZT2Se1EKkmb5bjwIymKZLajLyiRYvMUqJaUFFj2pj+ckna+yICdyRtoS4tTashfxvbhAtxJNKNBCluhxMgX2QSJUVACI0TNucxuYcM4vOvnRrIkwiUyKSAyyaCNYNGgd6DqwaxuxG2J60NhIA7KoBChlPC8cRl30PFYRKUodSNkKJETMEGN2XDPxoriWT4Yr1J90zgsToMoqQ3qLV50ZsEghzpBO4BwVpxD4kbSCONrcN3cBSTWFddSVIQSNbfL0o4lFHBAIv01cwQmlVhYeZfLWpPKLBaAsySih022xK8KEudagp8/K5APIVzOHde/poBJrwcczsUKASSLIQECqJGLKV1akXzKJWqLlatjZOxwFvFy4YWdm5uRYgxBkWnQTNshTWHwjZ/eVHISTwqb4hnsyHP6SdckqnS8zK9ITVq1kJupBqq9icMlSMT2wowk6TnnlaR5U6xsJ7CBeZuQBFszw/jOg44kVbppZNVxuguPb4vwncWBs2173tdlKWVxICdQc+Gvt+GEoCHJbIWc+yJv5gDvnnWOtWWVpXdZCNNKNqvcHm+EUNqaz1AxJCwpIQAU8fUWz8LUN1QcWVO563y4JGsd984zrzKyOygsSY600rhAAQQAzfCNX5LYkX8xD2ykxF88p8Bnbfp6wt4qbTtqkaAAWHHK/CTbysfD32fTzET5uQwQr1JIBI2ICXekfttXQUp6hhtsFMqEDj70pi8fJGwok5ZCANwmSeOXLQVc3GmCDK8Ki8tF2M8imh6mNDzSsT/8AUelvucVOLT9GHSVn/TkOZyHrwrOKb7bxjnrQnCvC/lF5ZXYF7aRrLSvfUM++kdORLJoc7Y4dG7f9TGKmLwPpHE7+Z7gKo9jirssjZB+Wzj1403fNeWNEceihsmlSTt3qQBB0+I6jvttgDnTKBAw6Rs6kyB3b+dLdSAJWaE/TfNNGZGKm2RCtA0a23bYm9+4GFcV0g+8goUmEngaHEVNeI/EUZRggLGNg6sCANUbA7b3pNFSe4JoEHA8PhVBQ2jnpz96snOk0vEp5p9VvsrLUatsCyg9LKnUBTdbre6xpfp2sPhkqyJMyTz9B602prZw4IFyfv876d8EyWby8yskbIruAyvSqxJ3FE2GNkg11s31BysS7h3kEKMkTcXNCbS4ImmnD/A70DPKBtusVn/aYf8v1ws50oJhtPj9h96sMMJlRqSmy8kmVEp0+Tl9S85+IuUYIorerYm62O2NMLQh8p1VBtpE3NDSCUD5rTjgTPOMzoy2uV1DZeMCl1gFToLUgVSqktYon1YA0Vh1KcQhCpj6uXHnPfVm1rKdm8U3k8MPlYJnzEKuHRTI8rRlVKkgBULkKACoDC25ejGsFVgX3FpO0EgHQnIxcm062y5UQrKUkkTb0FL4P0mLMwyQy3AECUoLF9mHwIp1b0221L1G5xv8ASPR7OLZCHeEK3CRMAWk5ZR4RWZhMT1e0Ep7ZJMfzuojw/aTiQ5hQkj/dxMBI1LGaIHUHl6LZq7IN48x00+nErVsJJi05WkW5Z50/g0FpICo486wyD5yLNmixWJQLjKx2COXUtsGYVdMXoehNYYwaFrYK8PYzeTN9149veiobWpRjKrnh/jNFFZp4l5gqyK/K1hSLBplPMAdiNiTp6YYw2ODp2VpKVcRu9MtfE1KuyYpnFx/KzSnLhlkJ2O2pSa1VfQ7C/T3vDXXNlexN6rImKV8e8A5efUy2jkdQxrpQ77bbdwKGxrAl4VP9nZ7reH2imGsU80CltRAOnP3451D8a8LZuHcklUoJ5dRAqxYyqCDpGptLEkhjuKrY56m+qV/UTbU55ZaSIEjKB50Vp5BXLuZm5uJixOpi9uRr2KXLNllizsuiWNmNSNUqbsBV7vy7AgMGHS8IqDodK2E9k7sj9vKuS44nEdbhk8oHteJ3aUi4jUcTxQq2qYmQc+lwKVVEnTZk1SBOoJ6CjhlBlQW4bC2Uju5GBPnTLRcdcOIc7QBgyOzcHIjIggZC/fdbmC88sjRSoQJAa2YOdzGAFVm0jYFjyEqBbYKl0NNBK0kSOUb7ki+4DtawKKFJDbaUySkHMwLzMeMzyAoPK5J5Z2MkM8r6iJUgiNqdyLKqVFk3XSqr1wylKiyBh4i0E3/OXfUF5lKZUuFZRBsB658RlamvDPB/EdavHkStdTIUXWCCrK6tIDpKkr673t2M5hlLQUGfteZHEG9DdxjBACABGoFz6esmm0fhTO6kM0eVCxX5cRkQoNW7arYs17bFj0vAT0cYVsqIKszN7ZRAgeFQjGYckl3aJ0gDzk+VEz8GzUgYGXKLq/DJmw4i9DGiRDSa2HN3o6tyV0dGJZhS1gRqBBV/uJJnw5RVE45QUOrBEajPw9sudDZThUECVJm7Edsf0eB7J7szuwjkI36qfTpsXT0cl07ZJM8oj/TqAeBvVSt5UlKbHfE8/nKqnheSgy1DL5YaySwaVvMez1avgTr8QYdhvsMJYfpBOIc2MI0VEamwA53PdnQHWyhMvKjgNfm+jpeGtMwfMyM9dIwaRf4USffbttjZGCCx/WO15Dw+5NZ5xJH0CPXx+1T3FuKmOdNDsi/eKsUagmQjSLqjbFhsd+X03OL4zaw+HCmoF40gDf8AN9KtuFx0pz+/z0rfLmZ0iaXM1AqjUofMbnTzClCgk2Byk/Qd/NOY9x/+ilZWDYwkR3ndTiWSO0bUjkaOORpxIZAX0ZjywY/MEhNMLNrTMBYP4TR642w0nE9GCAErRlN4jfzHnnSSndjE3MpP29j5VtHGY46/R8nAhGylh5jews0QfqcYacE46QFuKJOgsKL+tAshMUBxbxFm3izETy7DXGVjRQGHSvhLb3Wxw650WxhX0iJIgySd/PhVf1bjigBkYpPHNMkgsyI7sjuHUWSH1oaKDowLVVWF61gyyh1sCxCQQI4iDruprEPvJGyoRA3Z8arMlxqeeWOOSS1Zq2VQd1YAggDpd4ynMK00grSL9+8Uu1i1rUEmKR8R8QZp30yTMVvSyilF1f4QL3PQ30xps9GsJw/XJTfxtI300pLisKXSYIOm6QPvWHGZi7tGl6S2oIN6klVWbbuQW0D2XbqcBw6AlO2rPLuTIH376C6o7QCau8vnjDHlQhaNvIMYjUAnUvlBlNBjylTenuOuM1h5xtx0oOZz4Xg338aZUYFqn+ISMzhs3PPIXeo4iqsqDYahen82k1veob0TjQ/VOuTswQBr9rj8UJShEK1pyJPI1eYkccKLpdkRkZ7NBY+sYDUCdKi9VEijd0dJ9agNkG/+U5D2+RRWWStzZQntHzrPgviPhkbO3lTKrbASRqw0s2piaJJo7kvzEV1N4aaLSVKIJvFjkOA4VpnonFAA7OYJ5Rv40Z4hhWCWWRA/luocaLYMEA1FWNqpql02BS2BuTg62lpZUnDQlRytYXufClsOpIBqH41GknkSBfLMjlS66QSFZ9WogfEdQYEejHbA8Sl1KQXIMAzGqvsb0DFiYIFUPA+MR5VYcxKpjbQ2qORGUa1Ok+XsSp3bf0NFVvbMw760vKSAFgZEESAb5+2XE51Q7KUg1d8D8Z5XNaAjMrOAQrqR1F1qFoT8mON0XE0c4Z0N9YUnZ31QSMACSQABvfSu946g1xvxf4xy8kvkZOBnWjcqsEVuoOgNaafWQrR7Ho2M3GNNbO0IBnOD7RJ+RTbWFyU4CJy4/PPfUXwPwrLJJRiVFXnZprEKKwoNqDczMbIC9aHQXgqVB9JKF2GZ1Ecxpxptx9tCZvtE2G7xnM7hwq2k4flMhGsxhfNSAhRJODQJ7rF0UfvkN2s3hZvpHDrdLLACjvNhbcbz3DjNK4195SOtfJCRoJPzvNFcE8ZNmGEbs6EsVVIwFSgpbqBqUgDcaj1Hrsr0ni8cyNpCkgASYF8wNZnOxga0DBFh7NJztOtpmvuJZ9B5nmxiUK1J5hL9KBvXdU2o2Ow7d80Ixj6UKU6qFZ355AQLiO80U4phC1thF08OVDcTypl4ezJGgk0l1BAUcpY7UOmnYbbivW8LMLDGOCVKJTlvzA3nfnu0phaeuw0xE3p1lvMVEVfLc6AfiKVsLB2eyOl9Dvhd9htSyqTfhN/L5vrm8TspAikc/AjIxJkOhnI8mgDqsnSXB+D8V1enffHpMD0tiFhGDbQNqANqbBMfVsxmBxiaI48EtFw5fLVVSMmXid2PQWzV1PQCvmaA98ejw+HawbOwgQB58TvNecddU6vaVUtD4jmzLeZHJ+jQIBrZlViD3WqOp9QICL6WeoGM/GdJKbUEtiToN/E7k8aslsZnIa0j4bxeRNbxtWq1WRhziME0BeyX1NbnbpWAY5RxWwHR9IyGU6njw3caXLoZKg1mTmfQUt4cXnmdXJYutgtufhcgWdzuB19Dg2MYThm0lNvg+9PYjDdUtsm5Mzzj80Kc7YiY7W7HpvoBNbVd3oGKhsyUp4eNZ4QRIG4eNvzTfKSr5ik9FdbrfupHTr2OJwakpfQVWFL7JNhmZr3hk6fpDMzrHYeRNd7kmqFb6tNfKz3rA+lni8oqQCRIFtw15TXoOgmU7KlAbS8hvGZJ78p4caP48i6EloHQ5IFagQwa1q7Iutr7YzcKohRQTn3d9anTOF/+OFASoEaZznNaOBxTHMQTM1qZSr3uboMpvruSQe3KPXGo/hB+gW6nT0kD715NtxJeE57+4/bzpVxJazEt/Csr7+7MVUfzP8Bgrb4ODQ2M7eGdPvYgfpQ0M5PgDNNk4K0oEysilVCcx06nDMaUk0Gqvny7isZYxAR2CCdeQ48KFsKVMGKN4PxyRVmaRLOXFhj1JZWDKR1U2i+5Kyd2AInsMgrSEn6vK4vxzPcRoKO0SpMGhJ81PLOjHmdgqRNpAVSXI113AtqO9Gu640n8C3h2iUfSLqvfl32+Gn8ZgAjttGQM8rEmvvELtJmdDEN5WmNGYdTS2xPY6ibIHYemEMPCGtoayT9vCt7odpLOFU+QbgnT+2ctfHWjOK8GhSCRkeQvEyq4fTT6mKmgBakUW0kk6eu52AziHFOJCgIUCRE2gT+OdXwmPeceShcEK3aWPy80T4XaRsuVDhI4pNSlgNB1XrXqCOo3BAurF3b/AOvVh1pTEg6ajiOe41ldLlLeLKkmSRfhw8AKJy0anJ5o5k6pIszHEpVRyJK+X+BQNidZAuzQqyDZ0StLzW0SCM+771kKWpQ7VLeOksJGa28piwS+um2uqKiTmYagO/pthbAMtNp20DObnON3lW3gUf8Ax+tTneJE5e9qVDMlojyeXILGlr0/h0tzEMgskGzQqwRRA0VK7BJ3GmuscLbjajPZN4y0iKz/APiLN5qN4pZHMQkpomU7jpR3DtzKwWPXvRu6FZLzziUhKTIjOR6wbRmY3RWIwksBLrtpmO7XuqefMu0umLlOYdU8oxrJpXqtlwSxFhtiNz6URKW2wgF4/QCdqSL62SRy399aeJKtkO7e0s25DnvB3b66JxwnLZVBTbMq3vy38TGqtyBp1Cq1UuleXGI3jP1z/Up7LYkhO/ic5M3vI5m9Uw2DCjCj2jr9qnuM8YJy6FSRG0pAUxj71eSyeotTtt2JrdLxp4LBtHGLkEwBeboN4gDOeRjvqcQy20A2m41Gd9c8++hPBM6DNItSlgHShzBaYfFVAKLIJ6Gl9MG6bSpeDJKkHLMQYGgme0Z4RegNEbQvNX2bhRA0upUb8zNS2fnygt0ur3OPHtPOuBLRlSRoM/K9qKcOkKK0AbZtNaeH8W1yCMgnUpZJFrSdJAZSQSNQLDpYN+xxfFYRLadtBygEHMTMaC1jVWHXD2XUwawzjrlmDBo0VzQViQAdrqlIC9PQD64LhusxKSAlSiL2E24/DQX2EpUFAgTTLI5epBZs0zE1XMxUWB2pQVHscbv/AAwA4667GQSByM/alOkhsNoRzPzxqf43n3fKZaAJqedAWN/CYDGzittRLAqNxv3HUeqLZfaITurIcWls9qp/LwEwsysSsTamB/K4/WVQ35SDtsunpRvzZVsuAKEE+o0+azVnv6iIT/b8mluTX7tkO1F1Pys/6HDC/qB5Uov6gRwr3gWfWPMQsxAt08wmqUHYA77fGST07YNj1qxCVW0MetbL3XYhX6jZ7AtmN8TGcE2yrP8A8PVJpFVlYCRghU2AtMyb+tNZ98MdFrK3EzYx50mqUulMR8Fa83BpiDDpLJpH+Fowf9krhZ1QOIWkaT7+80JaYIUP9XvWrJRGadWCq3OERW+HrQJ26WdXyA+gnTstETFpJ+eFM4RfUFJiT89KI47khFmDHf3iqDqQaVUlTsosknSd2O+D9EgO3VkQc7k3F/wK2k4tOKX1aptvJO7XfyAt3048OZrUYYgDqaVJAQNgoALC+2y/7WCuPpR0e80o3EgcZP3ry7bKg+DuketIeISBnZvzyBv53/VhhRoQmNwoqxeefqarclwcPD+iE6SB50BO+zkiSNt+bQx036FOtHGat8oX1w5HuyI5jzmnFJ2kwaW5edoZZYZwQGUJIRzHbdHH5tIo+4J7msMwFBLrWYMj3Hz0qqHS0sE528sjWt89Ir5fWWOlgI2CnQLaMbE7Fb3sEkqd+gONR51lxld5kG2oPHcZrcefYKCZkqBsNDY37/GmfiDhzSyPMgUbEuhq6SwzWSACOW1IPXZjjCw7oQkIJ5Hn8t6CrdF9Kpw4LbgMb/aJy+cl36Pmp0TUXqh5Ymk00WH4Q5sgDuAetC+mCgstE7McYHrFaY6SwDJ2mxcjQZcL5em+m3F448rGMsys8cnO8hO4YFRagCjp0qa77DuTgLBU8rrQYIsBw4868tjcWvEL2ndbW0pHlM48UTHqzSBVHNRWFRtSkagDLy9xtVHD0yrZH05kcSdfClwSE3vVaMoczPDGzR5V4Y//AJghaRmb9WqgHQx0jcWpAIIBsaXWcS28ElKu7fy4U8xinmSNlVtRoalfGGcMGZ8gaZDGRpkHKokG5NEEsEtTVgarBPLiMSNtJQDbW1yDoL2nvrWLruISk7MAzGsxn/GppFw/LzeY6I5lVACdBOlihDqOYi6Jslvf1W11LQUBRGyTvzGmkx840vi3G0hKHDpAkfSDmY3xMcY7s8nECY3LF3ZC/meZZWjpEdA7UpBOoWenQVigzWmISDERY67XG8xHPM0r0k4pDIWgkCYHIA6/J8KcRIYmBitNcYkAB2oxiQhgdmGzKLBshfU4o42h0QsA/wAxY6VlofdQvsKO8fb53VQZpRnsm1pcsZ2CHSQwo2pINWD0Pyva8YjCldHY5PbhKsyb2O/LI/eNK3cO+MUztCx9DUtk45crmQjMYmfZ2WnABN6ht1KjoQOpNCqx6d11nH4UqA2wJICjEqGlrxe0HOBJFXBKVQfaqnxuWURSiyiMbr8JNaT8tiL/AGh648r0KpIWpB+oxHdmPm6tPCuIQs7eREfOdJMlxZpc5C6IquSEbQNIK7ayVutRUWT+yPTGz0glKsOsuQLeYy8z50R9lkJ2kgkjU5gE5cqb592zAOgrL5XR4/xXtIumzzLUbbbENthfoXEN9HYkF0FAWIIOmRSqYyPaHCJNYWLZccRGZFxxHzxrfls/JHlEnTcxqwr1VHBr2+7jZfmww9g3mmelX2m/pVChG+JIHifClcSgrwyFq0t88BS7O5kGNMxCAwWWrJPKKICHbl1KwB7BwepIwfDY1TOLOez2oHAmT535Vl4lsKavwrHwdmrzJ2oP5iletG9YHTegK+Rwp0nCwVi158aph+ysjgKU8eyP6NmpIxtHIA6n8vbf12Gkfub9cEw7vXNAnMW+fNas4gJVI0v85HyNKsrH5jBCqlpSFBN8hYggiiOlAetDqMNuHZTO7zouHfLBlOf2qg41wMQZM5iPUxq3D82lgAo69QHUg3+b0GyGGxSlv7Btui3y1FxTrj60urMkQO6vp8n5nDJSnxwSCRPoqg/7JJ+mIC9nFpnJQjzNLM9pozxrzwTlx+lIO0akj/Cukf74xbHrIZPE/n2qzd1A8D60s8Tsf0qY99Zr/CzAfyGGsCooaQU1wcKHdoZg+wpvCpgyeXnAOtpqT5GGVBfqAbb3oYSUetfUg5Rf/uB/FSmUJJOcmp2IapD6C6+Sir+rG/lWH/pRzoDvZEchXReHf2mL92f+uXxjvftq/wCn0VTwqe8R/wBun+Uf+4MO4T/Dp7/Wl8RmKNy/9ii//Ib/APZgLn76v9o9qO19Ipnx74c3/cSf8GPAWfqRzH/ka7U1n3m/u0/3MSP7eZ9aqrShfGX9ng+f/IcWwH7qvmoqr/0ip2D9Vw/5v/vw4bV9bnd6GrjLv96ueF/rM7/fD/gQYyH/ANtvl/7Kolch8S9R+9J/vnHosNke70rbxn+GZ/21R+FfgT6/8R8Z3SWfzdSDX7iu6h8t8f1l/wCIMNf2jkn0ovTP+AZ5n3p43xwf/jx/8M4pv5n1rEP7yeX3o/wl0k/eT/nxjdLfUnkfWtLoj9pXP2FVI/7/AJ4xFaVrUr8Uf2PM/wBy/wDunDWA/wAS1zT61R/9tXKprwd/aE/u2/5cbPSv+HPMe9amM/ab+aUN4X/tkfzl/wB1cNdLf4ZXJHqazl/uJ5Cm839hzn97N/xDjPw/+PZ/2p/8KTc/YVzPrSjwz/ZM/wDIf7pxq4v/ABDdYw/b8ay8J/2w/vn/AIOIxf7HcPWgMfUOXvWf2k/rE/ux/vNgfRv7Z5+1HX7e4pNwj+0Qf3g/o2H8R+2rkaAnOrviP9hzP7kv/PjHb/xKeafamkfSKTcB/sWa/uv/ANbYYxH77fP3oLH0HmfatHgj+1N+4/8AWLF8f+yOY9DXNZjl70r8U/2mX5n+rYZwf7KeXtVFfUfmgp54j/s3Dv7xP+E+FMN+89yP/kKaV7j1qW4Z3/cGNF73pF73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dna.com.ua/uploads/posts/2013-03/1363001024_zaklikanya-vesny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1052"/>
            <a:ext cx="9144000" cy="692905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0" y="4643446"/>
            <a:ext cx="8763000" cy="195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870"/>
              </a:avLst>
            </a:prstTxWarp>
          </a:bodyPr>
          <a:lstStyle/>
          <a:p>
            <a:pPr algn="ctr" rtl="0"/>
            <a:r>
              <a:rPr lang="uk-UA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Impact"/>
              </a:rPr>
              <a:t>Ти знов защебетала у мене під </a:t>
            </a:r>
          </a:p>
          <a:p>
            <a:pPr algn="ctr" rtl="0"/>
            <a:r>
              <a:rPr lang="uk-UA" sz="3600" kern="10" spc="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/>
                <a:latin typeface="Impact"/>
              </a:rPr>
              <a:t>Вікном.</a:t>
            </a:r>
            <a:endParaRPr lang="ru-RU" sz="3600" kern="10" spc="0" dirty="0" smtClean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9218" name="AutoShape 2" descr="data:image/jpeg;base64,/9j/4AAQSkZJRgABAQAAAQABAAD/2wCEAAkGBxQTERQUEhIWFRUXFBQVFBYWFBUUFRQVFBQWFhQUFRUYHCggGBslHBQUITEhJiorLi8uFx8zODMtNygtLiwBCgoKDg0OGhAQGywgHxwsLCwsNCwsLCwsLCwsLCwsLCwsLiwsLCwsLCwsLCwsLCwsLCwsLCwsLCwsLSwsLCwsN//AABEIAIAAyAMBIgACEQEDEQH/xAAbAAABBQEBAAAAAAAAAAAAAAADAQIEBQYAB//EAD4QAAIBAgQDBgQBCgUFAAAAAAECEQADBBIhMQVBUQYiMmFxgRNCkaEjBxRSU2KxwdHh8CRygpLxM2Nzg8L/xAAZAQACAwEAAAAAAAAAAAAAAAABAgADBAX/xAAmEQACAgEEAgIBBQAAAAAAAAAAAQIRAwQSITFBURMikRQjMlJx/9oADAMBAAIRAxEAPwCRcFRnOtSLhqLdNGxQitRFNRBcoqvQbGQctSTTAadSNjI4imBadTlFBMLHxTrNcxpLdEBJahmnzSVLIBahXhUhlpptzSDoiA09rlEazQLlumXABpanItNtprRwtCwjGFVN/wAVXDiqm4O9QIXvCjpVgWqv4cNKmsaZMRoUimGuzUhajYBhrqU0tEUr7lQr71NvGqzEvRbCIHqZaFVQfWrHDtS2ElKNaIFpEFEoDDXGlDzUR6DQCHrkFIprlaiwINNcrUNnpUoBHsacDQrhpUNLYRbjUOZpLtDDUSIKq0uSmo1GFEhGumASdIkk8gBuTWJ4l2lGf8BQ/wC0wMH/ACjn60TttxkOfze00rM3WBlSR4U8wNz7Vm8OomPrWvT6ZS+0ijLma4RfYftDiYkXSsHQALA9ZFaXs92o+KwtXwFuHwMNFuTssfK31B8ueJtnKfGiQR3mJgzziNRVffxfxDDIFPMyTJPUHnrFac0cG2umU45ZNx7O1NmqbslxFr2HGdszpAY8yCDlLeeh15xVwTXMfDNdCg11NBrqIhBxFUmLfWr28KqsXZ1qMKIKNrVpgjUJLGtSrZy1EiFsCKY16q98XUY4gzSsdFz8TShl6g2rlGQ0EwtEsNSihrR7S1GBHZaLbFEKUgqEGOtKop7UwmgEHdqOxqRcNVXGuKW8OmZzJM5EB7zx06Dz5VEm3SJ12ScTjEtIXuMFUczrJ6KOZ8qxHGePPiTlgpa17maBE6NcI8R8tht51X8VxV29czXhrHdWdLanoPPz1oNu3zmdq6Wn0zXL7M2TLfCJt20LhkQGAAMaLpyjkaiphHlu6dJnqI69KkWt9SB79NRRrt8qwcHWOZ3HQ1sy43tuPgzxa3UyM9olTJI9OXvQL9tAom20Ddlcgx6NIFT7nFbeQnJrPWd55+1bXs/wS2qrdLC6WAZCJyLPQHxMOp26CuPOeTd9joqGJR+pV9mr/wCbhsuFxCqyoWLq7Eb8woB2J8I33rWhwyhlMgiQfI0QvTWaklJPwIo0NWurgaSpZKCXLKnlFQ8TwskSprTJdTJDLJpi2bR8JK+tJG/adhdejHLhWU6qaZiFrZNgGnrS3uziuNSAf3U63PigPb7PPwmtPS3WqxfZC4BKmelUd/h9xD3kIpJRkuxk0AtppUi1TUSnxUQWSLdSLW9R7YoymiQlk0yh/EpyPNQA56CakkTWT7Q9p1tSlognUM4MwditsfM3nsPOpGDm6RHJRXJK7R8fTDLAAe6fCn6M7M/QeXOvPb2Ie65Z2zOTqx122C9FHSpN4G73rpC75UBlyTuzE9eppli3Bg89fautp9NtVmTJmsbatCTOpmT6nnUv4emv8BTUtjYcvpR1TQEn1rpY8fsyymIiLuR0nefrS41UYZconmYmJG89daL8RT1Aj5Rz5TQDbA5/bbkamSMHHaSLd2Q8HwxFjM5J6QIn19SK9A7HP/hyoEBLjAehgiPr96yGDwL3mFu0hZmKqOWpmQPbn5HpXoWC4d+b2xaJBKlsxBkFyZaD01j2rk6yMIQpGvA5SlYZjTSa4mhs9cuzXQ8GuoStXU1iluoYUqXO8MyyBE8qlGyes+RGv1oZjYgj7iubUkauHwXeGxyPoCAelHu241georOjDTtRLLuh7pJ8t/sa2R10lxJFD06fTJl/GINRdIPTlXWOIA+Ncw8tZqrvYiTqoP8AfSmBVmQcp6bfeq5aud8DrBGuS8/MrF75I05DX2qqxnZgTKOY8xP3pUuspBzfwHsRU6xxMjx9/T5o/eK0Q1eOXEiqWGa6M5f4ZdTdPprUQtrW4OMTTRgDqToyj3GtMvYO1cPeCkHZhVu2Mv4sTdJdoxlPtDWr/ivBLNm21x8QtpF3Zz3R5dZ8q8q4/wAeuXZt2s1q2QZYyr3F6nmi6bbnrTR0+STpIjyxXLJHajtLcdzhsLB0IuOD9RI8K/c+VZY4Aoe8wZtNQenIDkNan4fhF1E3FtHggN3WaB4o3y67mmWLI6geZ0DR0net2PDGCpmWeST6ApY8xRihiAZ9dB9t6ewjekO07Dqf51rjJLopbbEY5NmzExOkKPKmM5O9PdiNlJP0H1NMZDuWyzyXnrGx3pnmfkiidm/oKdhla4wRFLsxAVE1Zz0BGw6n/mtVwf8AJrir6hrjjDoYP4gLXWn/ALYgj0JFbnh3D8Hwu3+GM95hGYx8Rh/8L6fes+TUpIsjjsjcA4COH2TcuENiX0UDayAPCnvEn28zHNPvYprhztvEAdB0oU1ycuTezbCG1DWWgXFo7NQmNVFiBRXU4iuphTcmDyoRwwNC1E0ZH661Qpp9lji10CbBRqJBoV20R5/Y1YI4O/3pz2wf4c6nxxfQN7RTMAdW9gw/jSHDiNARP+oVaNYM9R9ai37SKC7P8MDdiwCj1JqqWFjqZDGGYTA6QR/KmJK8gfTQ+ehqvxnbPC2zltucQ8nu2QW+rmAKrcb2me4CINkfLky3bxP7Tlctscogk+VPj0eSb6r/AEWephHtl1jMXasjPcuC2OpbKT5AfMfSqq72yuop+EgyHa7f/DTyKp4nP0qhwPD71xy9vxne4FN+9H/lfQUTHYNLDTd710x4n+LeA6mDCj1IroYNJjxPmVszZc8prhcFNxE4nEuLl0vceSFJWFWf1a/KNOg86kYMpZBYw9zqdVU8gP0jznYbDrTMXxk5SqgidwGmB5mBVW+Ikakn3EfWK6W6lRk5YTGYhnOd2zFpO87aa9PSo0x5H7/eue+fJR/fOlwNh7s/Bttcj5hog/1bT5UjlFctjpN8Icpnc7D+9aLYIzhUUvcOyoCzn0iSfaj3+EsiobzHvZiAIC92AQTMlp8queB9sRhoVMIqqQJ+HCs3UuzaxqNJ8z0rO9XC+B1gkyx4F+TfEXyGxL/ATfLo90zyHyp6nN6V6FwPs5g8GZtWwbn6xznuA/528PtFYrifajGYi1GH/wAPbME3Ym4wOyrPg8zrPlR8T2puX8NkezluEgMVJCQp17u8MBsCYM7ig8rkFQou+0HasLK2gH5Zp7k8wBuw+lYdb7PcZ3Msxkk/b0HlTuIXgi5nlRsDBI6bjb3ihYTxVkyObf2NMFFLgv7J0pGautDSmNVTHGu1D+JXXDUVrlCxqJbPXVDFyup7K6N4LpG+ooyEHwn+/Sg5hz0NAxeDzqVl0n5rTlGHowrEkXsl4m4La5rjqi9XYIp9zvVcePDX4Nq9e6fDQhPd3hY9JpOF8IsWDmS2GeIN1ybl4/8AseT9KtWuBtzr56/vqyMorxYji2UrYjiN3wph8MOrM1+59gFBoNzso1/XG467eA1KwLdsRrJUnLp1Iq+KwOdZvtLi8WCq4XBHEEQ2dyhtIeQW1mGZhHibblV0M0m6jSEcF5Br2YssP8N8V7XO9fujD4VQZ1X4aq987bZVP6XKoVrFcNwMxcONuj9Wq/CU9FE5EHkSxqi4pwLieNuZ79hwP0XvAWgf2VLtl9qlYb8nWMYANdw9obQM10j2AFbE1X7k/wAGdpp/SI3ifbq9dBA/AQ6BUcs5Hm5Hd9FHvWTxGO0IEKCZMnUnqep8ya9GwH5LcOP+tirt081RVsL6EnM33FaXh/YzAWoyYZM3Jrk3WHu8zTx1GKCrGhXilJ/ZniOAwt2+YsWrl6N8qyo9W8K+5rSYTsFiWI+K9u1MSB+K8HcgCF+9exXsOIjQjlyGnSNq7C8KAhwD5qxkDXcEDSq/nyzfHCH+OETz672QwWHAKn47xqb890xoVAGUb7RUS3jXa9bQgKoIJUGMomdAPIaetbziVthdbKrldpzAzHPy51UcVwqm0zBe9lMaZSYjxRy03rn5W55HZpgkoqjM8aTMmYqBmcIgiCqqucsDOp1Wquzw8Fu6M3ltrzkDr1itJw+5+caupEL3SDoQ5nY7nucuQpbnCwDMg68wwM+opct+x8LRI4ZATK63mkQ34kjXks6/u9quV4R8VSXFy3bjT556kvHkRBH79IuDsGAJJEADZvFqY5+1XmF4oyH/AKdsmIkfhtp1XnV+n1DjxIpy476AYfsnhZDLaDEc1uNBH7SSP3VCxHYSxnU27t2zuMphkJI5K+o5bGK0VriNt2lxk03g6nfUjapIxCsYz5rcblAwn16e1bI5oyXZS4NMxuI7PXkGgFwdV3/2nWqi8hUwwKnowg/evSgLeuRjmie53QR1CnSaE2RzlbKTHhuIQTymf6UjxRfQ6yNHmV4VCuCvQ8f2UtuZTNa20Azpr5biqHF9k76k5QH9DB+9VPDJMdZYsyrCuqbjcE9uQ6MvqCPvXUNodxtO9zGYVy+RjyNINDOvmRt9KLcIOsA1kLBDdjxL7injKfm+uhpir+ifY02RsyxS2ENdEdTz9q6yARpr05GkkAaHeN+lLZHX++lC14GoVbrDkD7waJbuq3kfPemfF6j+dOKAnYbUyEChehmmm4Q0GR7SDQJdZ+YdOe/I0a3iVIjb1p0/QGgqORsf9pn6ryo/52xiTPQg5W/rUVkB0/rHmK6D1np8w+h1+hp45WI4Dza119dZGvkRS3sNmUggGdD1IHKRtTbbHeY9D/A0VL8GNPuKZTXkjiUlvgpXOTEsZ/SkDNlBOkRmieQSnpgyAIDTyAnnzirC9jTJMHTYHmSYEe1HJVuhP/HSjKpAXBWognUrInxCPQzoaPcwRIJh5/ZAuKR7mVNSWkaZmiI1749NdRSWws7KNu8CUIHUDrRUEK5Psq9AJDDzAOQ6dQQQafZAEhhDHUNmNvfaSJB+1XQYMQpJyruHUNOmuvLehnh6blShPO20rHod/pU+D+oflXkiLcAILSdfCVVgPRxsParC3jSxzKGCzGZHDCd4a2dvY1EPC2OqMp6RNth6Eb0lvOk/KeeYQTyEuu56SKsg5RdNCyp9Fvhscj+Fgx2I8LD2POlzMDBPpI+xjT3qquEyRcQaaBmGvuy7e9RlxjoO4zg89nT+dWfqEuxFivotMcFBOpQdQqsjfUUlQhxTkyyT81swdd5U11R5YsKjJ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s://encrypted-tbn2.gstatic.com/images?q=tbn:ANd9GcQx9gcOtZPbmr0T7qIsfEC4tfGYabTtu8l_4UkON_28Xy7s_tMP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67770">
            <a:off x="5007750" y="558400"/>
            <a:ext cx="3689122" cy="31688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222" name="AutoShape 6" descr="data:image/jpeg;base64,/9j/4AAQSkZJRgABAQAAAQABAAD/2wCEAAkGBhQSERUUExQWFBUWFxoaGRgYGBoaGhwcGBoaGxwcGxoYGyYeGhwjGhwaHy8gJCcpLCwsFx8xNTAqNSYrLCkBCQoKDgwOFw8PGiwcHBwsLCwsLCwpLCwsLCwpKSwsLCwpLCwpLCwsLCwsLCwsLCksLCwsKSksLCwsKSkpLCwsLP/AABEIAKwBJgMBIgACEQEDEQH/xAAbAAABBQEBAAAAAAAAAAAAAAACAAEDBAUGB//EADkQAAECAwUGBQMDBQEAAwEAAAECEQADIQQSMUFRBSJhcYHwBhORobEywdEU4fEVI0JSYgdTkqIW/8QAGAEBAQEBAQAAAAAAAAAAAAAAAAECAwT/xAAgEQEBAQACAgMBAQEAAAAAAAAAARECIRIxA0FRYSIT/9oADAMBAAIRAxEAPwDsgH0bQQkmgFBpTKGYaNyevrDpUDhHkehIOsSEF4hUk1rwp7wSgHOOGOA9YCRRLFmphXsxIlUR0yf0/eHSjm/esVBhTnMw7Uf2HxDXuJ75Qr/bRUSIJPCCciArr31hJbl1gDTng/LKHvNzhgBlX1/iFezoBAIIer+sHegfM58hCFMRAOCGpBu2PwIG8C5Yt0MIrGnz8feAdnyh3OvoIETQekOFdiCHSYLnDA0evOE2eLZvAO/Ru8IT9/mGCufr8Q4wc04Gp/mAZ4ZQ6njQekOV4UhCr1bvnBTlTZD0/eBK6Nh0hjw+8EUjMluUAJJ19y8CTm0Goc69+sCQIAUHoMasMYYF/tB3ho/X7CETxgIXSS1S40P4hihmAApSv2eHUtiGzOQ9zwhc294CNYOFO8+ECtYBLkAJ9cvSJrvL3gUoZ8O86YxFRLHP8PrDXIkug4B4EopEEGGAhRJc4At1hQ1VRKSDge+zEySMjXsZGCVMeoJxyOVff8wPkipd6tg3dPmJodNakO3pBXa/MMEkcoQnsK7sUGKacoJ8tMuERC0JJHJ2OPV4cr0YA6YRpEgVo0EFHAe1fgxXnTgzE9KRSO2UDAinH7wZafmgEPiYfznOQ9/WMpO0UH/V8onFrrUjvV4uGtAzA+Jpw7pCEx3cjiQPaMz9Y+GI716wlW0ADA6984YmtLzgcHUMjz+0Mmdwrz7IjLVtEOajk9e8ojNuBplo5FeNawGyJupblX3iQTdDlSh9yBGCu3Iqw/8A17VygVbWQMH1AJSwb0gN5M0u7htG+NIcTw1SOlf4jmTt28lwkk7wAxJYsCBxLwl7a/2SaalgNaA1MUdIbWC7HD/nhEgtIGVcC/LnHIr28oGlK90Jp1iL+u1Ae9UUoC561MQdsLScARyDVgvMJ0Ht7vHIo8SpFMP+cM+HzEsra7s4J5EfmA6dM16D2/MEF8PmOe/qQILFII4sPTAxcl21LgXieQc++UTYuNYKGsOXyPX9opItV4586RYQdASOdIA3IxPp+IYkPh6wd1WvT7UgSowU6lU0794YAQ6a4csfzCL6iAEEfMM9Gw0c4w6l8X4CGEsmjRmqjFa3u6Qy1EkMTnQYe8WEyTqG+AOEElKOcFUjKfVgMT+If9OacaYuz695xaKtATWg7whXDQlgP2xjOqBEnI5e8KCSk9v9oUDGLLJJAGJr6ZvEqZp54c+6RGZZSdPzj+YmUd05F/uPb8xlRptHXhrV+ukFfBvUbPFqU/MVgaOcngApsav+9OcWVKsTpYFSDQZUAH3jFtW0lDDNqfwdIv2ghQ9hzfsRy21NqlL1BDF2FcHr6Y8Y6xisPxr478oCXKrMIJUSwCX4DE848/m+I7QpiZ0xxgymFeUSKsS7TMmLDOVO2bEtQZsI0h4U8tN6YQzEs9aB6fEd5k6c7tNsXxdNBaZMLAfVV+rfMdXZfFyDgb741/bj8x5+JAJUQgpQRuu7n2r0iB7iwASk5ltYXhPpNetHb5P+SQOhx4tEqdtgA0d2IdqNoNcY8xs3iNaaKLgZgRfs/iYGjkegfqY52Vp6D/XUsSXJz3mwPKkQL2oS30pCjQOetco5CRtaoKhdSxJVRT07EY20NvzFqNwlKTQNQt0wiSat6ej/ANSYOVJDGgTpxLOdYGbtVIAUSlWNE3ug4jnHlkraU1BcLU/N/mNKXtsroom9pr1yi3jYkrtZ+31KxINMVUZuTYRzds8ZzaJkprkpvgfmKlrMy4RcU5pw9RSNXw74NttourkICQgEFalJShObm9UlqMAYvGT3S1zx8S2oKJ8wvnQfiNWw+KlTDvMletS+raHhHbTvDQDSplnSqYf/AIwWPJZz9MI898RbMmSpqkzJBs5QN0F3OhfBXMUjVkpuN1fiBKEuVivAg8qRWneNVk7iA7YmnsI5OzAqWSouY0SgcIcfin2l5/jdsfj4hTTUBv8AZL06HGO22btwLQFhW6cCA7/fhHmC9gLICgCQrAivxGv4fTMswImJNxTXTx06/aOfyfHJ3G+PL9eq2faAap496RoyrcKVjlNnoUoA3mzAzjZsMtIxq+tWjlK3Y25NsBpTpUn0i3LWVFkgA8TXnFGyBqClcBk8akiXGpWcCLOcD7D7xJLkj+Yk1c8IdYDkPhgBDVAwGHtBgHKnzAIJJLBgMf2glpc05PGVRWg3ccO/vESAT649/MWRZw9a5cuXecN5asC3fxEVC10BgcWOg496xJKLp/bhTGDALNXv8w0tLPx76wEa0jOvtDwv04d9YeAwZge8CAXoHGButSGlzlBiQX9aEfMSKLMBgRThhB4PTpxp9m9IwqKYu6pN1iK448PZ/WCcXWPUno388ISgCmmgcfLHvCBlyASzkVywbj1HvF0ULaLoJNLp1pU596RwW19ppTfFDMUWFKc+gYR321Zf9shVaONd0EEffpHGWzwyZtnXMS5WlZLf81w9faO3C5YxyjD8C+G0Tpi1zwsCTVASbt5ROCji2dBn0jvbNZkypqilrpDBw5TTIkRzewpS0pN1TFqghw/SH2sqeEkqmFwzMwb0zhy53yq8eEzVvxjt+V5aUTlhZT9IJBPNgKc48mtAMxZUlLBRoPgekXrTZStS1EksC54jKOl8B+H50+YZiBLMqUB5nmFkhRe7dZypXADKpjrJ4xyt8q5SV4emGpSUjFzQADU5RTTYgQog/SRlkc49tVskziqXPSoSgGYEJ8z0BITGH4l8HWVMsfpUGUw33WpTjkcC+cJ8klyreF+nmMhCnuvQDDL+Y0whMspJl30kVDsXwujQ58Y07NstB+kEhT11bFso9C8CbPRZ1+YkpKmYEpSVDk4N08o1y5Tj7Z48by9Od2f4IQZYmzJM2Wkhz5iSm7jmRXDGOb8VeGpktAmolEWegSpwd4ua1cPk4yj3lUwEG8XcuXq56xx/ja1y7nlgpKlKDDTK83KOU57ZjpeGR5/sbZlrtNnUrfKJYfg6ch+0df4P8XlCPKmioP1DMceMb3gZCEBUi8CC9HGeIpDbV/8APgh5kp7wL8xF+Tvqpw69NuVtSQvfBQ7VNH0Mcr45tcmfKQiY6gglkpfThCk2UsXTvUBDPFXathmKSyUsOXxHHjtvbryyR5suzBE0BCSyiQBlhqc4vWDYyrSpMqWQkks6lMA9CSz0bhHa+LfDcqzWCQE/WJqZilHG8rHo1G4RxG0rNMkTfOQFSwokpyNTHrnLrp5s77d/sP8A8pVZ2Uq2Fy+5KlkpHPzFD4iDxz4cKJB3ioIIUFqNaf8AOZMH4W/9BmKSEzU3lCjgs+WEaviKebTJugY4DiI4edlyuvhM6Zew7WVSJalkAqCWHzThHQ7OnAksHAPrGMrZ36eVISo/Slic+AjV2e4PMDozvWOPut+nRWY0xqpsNI05anwyEZSJjBscGbGnxF+zygRU14ewEdIytylvy0/eJCGwxgJacA7CEZlaZ5xAiDQCusOkvhCKSHPzrDIDVq9OERRCg6loFSmBflBBFHNIFweTwCwqcT3h3jAO57+ISlEl2PplDIXwamMATQoEiFAYZSxDV04vCKKvkA/Q0EIS2LjPLiNIUtVPZqanH2jDRlccKEEaMX9/mFd3sRqND394KYmm6xFCx1pDy5YoNHY8YioLdZ7ySGckepqOkUvDKizNhQ8xSNG1zikABClv/q1K5ufiMHZ+2kypqgoKSCXF4Nn7V1jclqbG7b/CwVvygEKOWAiKd4EvkX1gjNqRvStppmJoXpBCbk8d7J7c5b6ea/8AoXhaXIs6fJQAAsFWrV+7RS8O2AWdyhwFgOH07MegeJJKVyyCLwzfSMKz7GJa6XBweOXycrmOvCT2X9WSlO8faOO8TbV8wploBAWoAnUPg0dpafDcxt0AnSMqR4QukTpr3waJeg40xifHO9p8l6yJvD3hG9YEAtfSpSgeBOHJodNhuG6xCuEdjsZkIAi7adjS5rE0YvT45RuzzYn+Xm9vvAHfUdKmK+wfCcybaUqmAhAN4k5tHqKdgSRW6IK0KCBSLxnhE5XycJZPDJs9vVPSq9LVghmKSSHJOYZ25x6JZFpWmON8QbUSgVUEg4axf2B4hlJSnzF3RViqgN3HHQxZbfaZnp1Q2bLFQhIeuHzFW1SUAUSHHCKH/wDXSFFkzAXwaIZm2kKdlAtpFqRz3jSSmYZYIvJK0uBjjl1aNPbvg2XapQCkgFI3TpGFb9vShaUBR+glXo4+Y7vZ+0ErSDCei+3CbK/85MtbqZmyjbsXhW4q+VkgE7ra6GOoM0GKlrtKUJJJaJeP2uuG8Xy99AwTUlOrMz9YPZW8wxYuT0aMfbu0POtBIO6GA46nvSLFj2h5ZAILMG5/wI4Nu2s2GBLYt7Rflp0DZlq8gIw9m7ZQpTPU6/mOhkFwGr+fvG2UiRjwpDubwL9PiHuh2JA7eAUyqhqZ95wURGAGLZw7Zep4QyAzNDscMqV11gAWKtVtOkJahgIlziIHOkQCo4w6VOWrl0gkq0gVGja4wCB4j1/EKBllsqcIUFYcsOSP8u/SkEpHq/v20MUv6u+b41gpgvY41foBGFKZm2P37+IBCGYYd5xIpyHxOeT9j5hBNBQ1A9Xx4wVFapm6WLKoORPZ9o5a27MWo3lhwbxJfDV609PkmOuUrddnBB9YwdrTZnlkMWIYnXk0b4XL7Sxz9g8Srsyt+qRpj6R2Z22DLCgcQ9K0xekcZL2ObqlNfWQHcYNoOUPYdoSZIEuYld4qZnIFcWGVI67vpjGztLxIQFJIDpLEOD8RS8JeJgb6Zn9spUwCgzipo+LVjP2iuzz1zL6SACQCkkEg4XWyNDTQRJZ9iqnTEqlEpQhADNWgb6jmdeHCLfHCa7r+upughQOjV9hHO7T2wpRNwGhAqGqcAHzIrD2TYk1CgpgUMTdGJ4muLZRr7UsUoy0gSReF1r1TUgKJGevACMSTe2rVSz2uffKBLFBukl3YtW7QfdjEg8XqkIv2hkIcJKnzJu4aZvpGsZfkJRNSsOoMEAAvhVh/k/eMUtm2AKTUgJFGWlJ11occcYvpn2it/j2UjBYXR90u8VP6jPtVmM9O5LU1xi6jeUEhwC4GOD4HCN9OxQN8olu4/wAAKhmAYaQU+Q6kU3UqBUEgCiQSw0dV0RqWJjnrb4MUpV9c5YKQyUXAoNdAN1RU9996uDZwWzrAmckCaCtKC4JFHBIetQ4amZ6R0M9RWorIZBU6U1cBsTlVvejwKpikoVcDFQyqK1w4/eJyurOnPW7YUq6UIvBR/wAqltMesVJfhA35gTPCGQA5LJDbxLpLBx28aUqZOmAmYiXLUkatU5verR9T6xoy7AlSaLBdiaKYtq6HjnOm/biLX/5xv+abWLxrdQglLu6alVE1LdDF9C7RJ3STddwoVLVZ0gO59sax12z7MlD3yV13Uppxqp4g8SDz5yboULgANGBOI4lhx1jW9ax/HMzfFVrlru3Ebwcb7sMr1AXxyivte1LM2WibMUszUm6lDByK1r9L0fgYjt0vevsasS3D506CN3Z2zUTKrSUrTeCFgArDijPQ/ET/AKbWrwyOdOwCJha+Qk3VENkAXAx1rGbtFP8Af/sm9KA3yKmlboIywFMKx1dntcyQtSFEzCKX10JyJIAZ7rsIfxDsiRKSiYkAHE3aHq0Z6vcP4fZMhKwFFCkFsGADACrnjGtsDaJcivlgsknDieWUc3s+cZ4SVEolu7aBsDnXTjHT7iZTS3P/ACMjxfCKOmCRjlApND7Q1mmBQHKDKXNTrBCNHblCCqYVIhgWHMwZxHCAFngWaEUkgsW45ekAheRx7/eIHK8as2cMrMfP4hlJJIw/aEFZZ94wCRxq3FoURmXUuS0KCsd3xFW/cQZq+vdICWalJ6Pp/NYkmAMCcTn7RhTSp7PeBBNINCWbDDOIUy75GjPTlQHvKJEJpdYtvQUFwt/sDjqOzEUqypUqap6oSm6l8Kly2pNOkW0D214Y/npFC12c1USUkuxT9VCaHV4Tqw+lOzy5axfKVS+KqGnB6axhTtlX5xCXUhscQ74jWkb5kFUgyiVFSgMqh/vzgtn2Cakf3TUDJhR6cI3qYxLb4blrupVKJu/SsjdCmBdKcVqHoOEdhs+zshL0GQplRzxPCKNlK5VsROAvBQulyTluhNWADkn3qYm2p5kqYZkxQJwCAwSkY9TjX2jU77Zv4ty54ClKclRLmlBdw+T6xTk2eaqZeUkJlkMkH6iE5kZAk4Q9kvXCFFRUTeJYAB6hIfHJzFqRPWpIBB5u9NBoIoaQU3SbpUa5YtxwaCBIAODksPtASSlRISXuliAqgI1ER2mxlG9JqsH6XoQo1d8NXxpAEpE5ZCjM+lRF0fSM6v8AUe6RHPKkKdKlKLDdIdJDg4BgPeHslkUoFU0sok0FWFWqfs2OMHZrGmUhQlnMmpJqcX7pEDTNoOby3vM91iAwFGxw+5hv1u8QxShmcgne5CKy5SlzHCqiiaUx45Re8shLPwcB348Yk7XC/ReZg4ciuFE/5b1HPOJxs9X0y60+pRSfQIDH1pFeVaVlN1e+Q7l8scBwitabWqWRuJYgEciW+xixKeY4UpBpdq7Udi2Jd3yhWd7TK8xRCEoRvJNK/wDQJc3sBAWJeSRQ4vWvAmJLTsYrDlVQQRdoGYUJxfhFgofpkKCgt0u43MeBDuMOWEXEWe6CtJ3UiqSQ9A/ImmUPK2JKNQAlQxLkn36+kZlnniZeSl1JlrIdOG6eP1HXL7c/TSxtKyX0liA6WNHNfiMzay5kqUlcpZF1goA4tSqc6F24R0UvZMwy1KlzBQObweheunGMzZU2UJV5TEqqVFr6nzHGNYi/IsyCkG+94O+vN4GUpqkuOESyNrSZjS0sokcQ3NxSJdnWQJl710bxqKZ0H2h4nk0NmYlqDv1i7LmO5YhvVor7OSxVpRvvFgFnA6mCCWn4hHvjCKmgJixmdT0EQPMp8wIQxP3y0p6ww4F+Z14xJdgAVQ58zAgnEs/D+II17eIwHLvyygIxMDk17/eHhFIyx4d4QoisgoObNqNcjDpmvU5UUPuIaTMuvp8cNDClyGILhzphWMNDQhlYcfSpMFeoCexj1gUAgu9NPx7QaTQe3DlpnFCCaA98R6mJQp2VknI54P7gxGRRsh617ECVs75n7sYTpB2q0+asmWQMLxxrpGBs21LITLmKJmKXMPmXWACSpVW0FOLRqT7PiUEi8atwp7jPhFBNjUhK0haiDRKdKuQ+LUAxjpupmJrPtCWZ5E1VyWlrtH3Rq2alH34RX2ptxc2ZNX5X9pJASpTjdFfpZ6gN84xLZrAsJO6kzFAtoPu0LZQUoKdQUXKSBSj8dKjpFnURpi2JWFLAPlFIWCP8goPzwMGNvCXLBloC3AYZsrjwx6RSStSQZKGoGq90JOGGNIsJlMCAACHZP3rlFlpitZ0qlv8A2yoqJVeUQACS5pizmgEX7PLLYetPaBlqDXioKLUAD+40iBc6bNmsm4JaQCcQo1qMcMKwFiWu6TeUCSxAGOPuMop221G6Reu4hwDQF+GMXTJQgFVwuBUjEtESpgVJSq6klQ3as74O/wCIisGXN8sJCZii26SQSqnzwzrnGsEHyiQtiQ43SDTh7dYlsWzgQTdZ8W/esSLQbwDFhRJx4YZQksKKzWtJlpVNSZZIdSRUg/6g56PEdtsKZqvMJugJZKH3QASa6mpqYlnyyogNQYn7feJLiFJZTkHNJPu0al6ShmJSiWAmrJ3W1Ax5RFZgu7eSXJFXqC3wYOVKJlqTLmFgWBoSHq1eB+IrbKKShaFYy5hS4JIJDehYikQErZ15RmhlkhiCBh/qCKivHGMywIQUXQ0mYFKAL3gSCbySTXEuxfnGjYVhE2YklSUqAKQVbrgm9d6FLxQRKN6YFSwZSi6S9XGZBGrsQc4l/VaFmVMNnVZD9SgEmZQUOba40wh56EeSRcN5Dp5thDSUkoUUA041YNV8wA5aI5q0FJUg3boN5zidA/zF3pGRs3ZqityoOpm/4A0wfrHVWSxhKbqnObk4k50FNesZ4kJTLc7qmw+OkX9nqL3Sbzpx9AX7zjN6VqSUgCmeZzg+MClqcMByhzi/oIIRAfjDGWHdg7Y8IfWGuvjEES5elIeXMpUP3jyh1GlH5xGCwc0vcYBXSQ95n7ziJSbwcE9eEHPTkAG4nJ4GpzGXbxFSBxw1oMeHCFEd8kVx1EKAxAnHHBscK9jrEyaprlTv29YiK8yKM+rMYOWsEm6aZgjDOMNJBg/bjWHC2Z8mHfuOsADQfPIHLr7QRWxroz8qQMEUgFwc6n7F8oebLBKgOf3aBCqsxNMhjzhlIwUHOoihiCCG+pweERSVb0y+GTqciQN0cSX9DpEygGJ1FGbOte6RHPQ6Uy1AOGKj/wBkV9Aw9YS4jMlbQXNmrF9KRJN03Q5JIBcuKBjhwi7ZFpTdDE3wQWFRnXvExXkXbPfJBuKN50irtUe0Ztr2mlMtNolrqAVEOahi6W1eOu6y1pMm4pKColZKlO2TgAFuH5ia22j+9dvFO6ATq5yfhprGbI20qaiXMuplmYgGp+nQnI8uMW5FslrSszC6ykmgNKNQZO0XVWbHOlpWJMsgkJ+l/pFGhrVZyl/7m8zqIAZIH35w1iswuC4CkAAkn6iWzOMJrxKQaBnyzzzIphR4mi6lJEsIe/Rrz7zNiTr+Iqz5wRMQkJ3WLknBgAG4QH6RXmpUFkJIIIAABwYnOjUgpktImAuVOBjqDTvhEollm+XJKQlwbpocMeUPLnlR3iSnJ6PodRFfZtoVvvvBS1UFGajccMYuKSSQAN0ULjhlxeAlniaCm6EhJxqTlGBtPbqZUxUsSpq0Iu3mJAJW1HAIbm1Y2rIpRFai8pruAGA9h6mMuxbAZExKypRWq8o3iS4JIZ3FH0y4RRPItChJUJbIUXI3TyypkIxLYU2eUoyJpQZkxz/mm+pQvEXvpBDkuddY30KMouApaAAC5ch86nWK20bAZhJSLgIINMznoDx/ETaI7LZVKSlUwurhQdNBgaRdmealDXQs5Vb1LRVXYJyEgJW6RkRePrASNoESyPMqlgbwDh4mqeyqvA7xlzVBTgFwoA4Vpn7xV2TYisrnTUoJvKQFpf6EE4i8zvoIoK2TL/VIM1ZLk1KmqoOABhkY6L9EkJPl/QRq4MX6RYkzgoJI3go4HHnwiSRIH6g6XA+gcv60HvHNotn90E7yLzFIcVGBwqaOA8dXNnoABA0YZmJq4uSSd7TLj+IkI4ZY68op2a1BSlBZYuC34/MXkjl9hBkAVVg9cu6w6iakB+6wlLF67pXv8QQSw4ad84CKaSqhw+YRQDXjT0aJTDd+kBCZKXcgE6mBWAznoNNInZ4jUagvyiKjYYYtk/vSFALWwAAPSp6w8TVYqFrSnLOvA+2EElW8asSRXEHunrEakG6UhRGIq2jUPWGsQCAlg4Smgd6a1qcPeMNLKbUCGOGBVlox0LRNNSwS4pXoKM0VphKVEu6aOG65aO0TS2KWfh7YxUNKmMAoHNmPfSDWkEAgsX76fiATMc3aODgcHb94NSWPDvvrAMAwGh7MCpOuJP7g9dYkSTX2HfL2gFE5Gj0PfOKKtrYoY5hqceXExhHcQuX5eL1aoKszHQrs1CUnMV/A41pFLbFidBIJJS6gAHJug0GuEWXEqrL2IqWiTIklKpaazL7knMM2AB+0WkoN4yk4hisjFjhhyjM/qkwKQQoIVMIBDfSKVd6FyaRet9sTZAspYzVG8Ap992fCpjaLsjaIlqEoli1AxfQQ65aioFJuKBdTgFxUAU5PENoswnLQoi+SMqADFy/H4ixOmiYlaCijAXmZ3LFnrhFDy1rZKVMoA1UNMmHeESbRQkhF0kELBoToRXhXOI02NSUC6oskYMGbTlDbVmThL3SlI/yUxdsKZCAqS7SlDF1AEulmUDjpXXGNYzCUusgIAehy4xzg2umQkXpiKmtFEsSyaCoJ+xjSk2QsnevOL5vOb18ggDkkD/7RmdK0JMly94pS2ALPxpFgTAndChpDJm0cJbSlesRW5LpLpGGGJJ0H5jSIxaSJxQC+frrlDWm3qSTu308MRDWcoH0pCdaM3tCmLKyACCM39qiJphrJthBli+bqsGUGL5RlbR2AlSlTSA/+pq4GHXONqcZQTviuDMT6MIoWq0GYm6hV0AsSQxDVbe4ZwqxWVsqXNurXRizas7fJwiO1zVkqSkA3Wu8zljo0ObSZt5CBRCxUEEGjvSrY1MXNm2N5QJDqu0fiMfeJgp7Nssx7sxV5EtQKUoYAFQqonMsW4CNRNnupSpSiVcKkk6CGXZykES1C9xFDgKjjB2VClpvHdIduGOsVF2QFKOFAccj/ABGm5PCKOzUm6dH98/eLwJPr/DRClD3qtmftnDABu+UC2cEOA7u0CtWmH8wykmgHV/WAVLBLjEavrpg8RRTDlVs/Ts9IiEsGqsX4UAESs/SIJg3gWBPvwgDTqDT+c+8IaCQgv05/MNAc7MokC9QjBiDU5thhEyEC46dG40BIr6wllkk50HRmgl0NMmPpGG0uNODd6F3hpcypHTh06sYSQ471MK1LcpOeHtABJwNMyDzrXl+0SGurZ9Ox7xBZvqUMn+SIPzSBTNJfp/MSFTqUDkxDAd94wwQHdqV6HOFZy6S9aN7H+YdCfqGhp1EVApRU1xIBGAwx5mkRTEhjWkTSVurpA4kD/h+pJijGtWy0q+oUTvMwqa55j8RVmS2WFEV+k/7NkQrE9I2kC8C+WBzh5MsBJVmFBI4XncjiGocosqVyu0bRMk7iVEqfeVeJIq4QPYq1IAwBexYtoTlyPLnqAJOOBZ3F5sOGEFOlgkjRz6ARX2MnzFkqzLls2w9I1Eb1ptilIElP+SWKgagcvvE9ptHmSTLIINwg8XDCur5RV2WomfNc4XG9DE21phQFrTigEjprwi6Mf+lJs4QfLS0sDFN53DPV3U+Z1jR2VNJvTSpr6lGpoGJwfv0ips/ai7SZnmNupcXQ3Yi15KbgN1NAzNSocwFqz+ILx3hVyEitWw7pFr9WVI8wliMBgB2Iw7DMdNckkjoCREe2E3ZcpIJYkAuamgNTjiSf4iRa0tmzVzazCAk/TQDFzU50Ag7ZtMIcKIGQKaXlaOcOkYmybSo2lMoklAlqIBJ5atGrtGwIXMuKSClSEuOSi3zASWe3TLodKXerPSmD5ka0jLtdpJtMo3VKvK+kVSwTW8M+9I6CXJCSZYDJJKuLnjAbIkpZ2DtjnjCTs1FKsoCiAi4zYMxc6cKRLLnKUq7dKSmrA4g5tn+0S21N0ggkE0PIvBIYqBYA3WcPmecWRNKzyriSS6lZlsG5xPLQZgASSA4JLNShavCI0nc5PyjXswwHB4Ak0F0YCDf+IGWGUeLD2hpeK+B+zxEJamFTWlIS+GWMUpinmekWpCd31MA/md4wGHfp1g5lMO8IZsM8YigTUYVHbwKw7jsxIuKyppBSBmR9/wARBLKFKisKAkLKgOp94U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encrypted-tbn3.gstatic.com/images?q=tbn:ANd9GcT3iEx2iZKOoETXsrfbnvrc08k1jR8kV7qatEojQ2RDzfaw_F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encrypted-tbn3.gstatic.com/images?q=tbn:ANd9GcT3iEx2iZKOoETXsrfbnvrc08k1jR8kV7qatEojQ2RDzfaw_F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8" name="Picture 12" descr="https://encrypted-tbn3.gstatic.com/images?q=tbn:ANd9GcT3iEx2iZKOoETXsrfbnvrc08k1jR8kV7qatEojQ2RDzfaw_Fi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50850">
            <a:off x="288133" y="793840"/>
            <a:ext cx="3714744" cy="3071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230" name="AutoShape 14" descr="https://encrypted-tbn2.gstatic.com/images?q=tbn:ANd9GcQx4Cz7Pfp-XPzyNUmy_OpUpjKUfW2Dz1EdkPAjgQp5cks977R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data:image/jpeg;base64,/9j/4AAQSkZJRgABAQAAAQABAAD/2wCEAAkGBxEREhUUExMTFhUTFhcZFRcYGB4WFxgbGRgaGhoZGhgYHSggGB4lGxoUITElJSksLjAuGiA0OjMtNygtMCsBCgoKDg0OGhAQGzQkICQsLCwsLCwtLCw0LCwsLCwsLCwsNCwsLCwsLCwsLCwsLCwsLCwsNCwsLCwsLCwsLCwsLP/AABEIAOAA4AMBIgACEQEDEQH/xAAcAAEAAgMBAQEAAAAAAAAAAAAABQYDBAcCAQj/xAA+EAABAwIDBQUECQMEAwEAAAABAAIRAyEEEjEFBkFRYRMicYGRBzKh8BRCUmJyscHR8SND4RYkM6JTgsIV/8QAGQEBAAMBAQAAAAAAAAAAAAAAAAECAwQF/8QAIREBAQACAgICAwEAAAAAAAAAAAECEQMhEjEEQRNRYQX/2gAMAwEAAhEDEQA/AO4oiICIiAiIgIiICIiAiIgIiICIiAiIgIiICIiAiIgIiICIiAiIgIiICIiAiIgIiICIiAiIgIiICIiAiLzUeGgkkAASSbAAakngg9LxVqtaJcQBzJgepXNt4/aSc5p4UQB/dIEu6ta6zRyLteQ1VRxu2n1O+95e7gXS8+UTN5NrLTHitRcpHZX7xYQf3mmOUuHqAtjCbXw9WOzrU3SYgOEzExGswuAVNsRJc5o8RlBPQQek/iWPD7VpGo0h7QYnMJHoMuszcRYeSjkmOH2thjc7qP0gi5Dsjff6OWgPDgT7hd7x89CfTxXUqG0qTmNeXBmcAgPIa4TzBWOGcya83DeO+9txF4pVmuEtcHDmDP5L2rsRERAREQEREBERAREQEREBERAREQEREBc/9sO2uywzcM0kPxJvBI7jCC6YixOURIkF3CV0BcT9s2K/39NuYwzDtMagFz3zzvAabjgNVbGbpVSdEExw4x/HrzHNabRnqDtGksaQSxveqOaDctDpzHobQSYML3Rr8yZ9ePXj/C+jCuqaNLvjHmfm61zvSMcbb0j9p02Eyyk+kD7rHxmsYgAMacscxqNSFhwGFqVSWsZmIF+AaNSXONgLHX/Cn8Lu2Ll/GbCYnxMX1W3XwpDAwHuCIaIDZOrsotOl48Z0PFlzYz127MPh8mXd6RmGNChBefpFSItIpgx7s2c4D7QIPkrxuLsbGbRaamZmFw7JY0tph1VxvmFN9soHMze14KqX0IusGySQBzJMQOhJjpdfoXd/ZbcLhqVBulNoB6uN3OPUuLj5qePk8qfI4fxSb91q7vbt08ILVa9V/F9WoSTP3RDfgppEWrkEREBERAREQEREBERAREQEREBERAREQF+f/a3jAdqVWz7jKTddCWB3kYfp1nqP0AvzXveH4zGYnEMAc19R1wRlLKYbTYZHHKGnwPEa2xukVp7EYK1SIEAT18uXj+sFXylhKTGj3RAgzFukc9NeapmDwBaczSGOiwzWcCL6xwPx1upJuZ/9xjRzFyI+yBaII9TZef8AIzyyy/j2/h44Y8f9qSxD2T3SLW4dJPj+wWlUqNF7WFjPIkxbmfzWXD7PMZWGTY34AkT+Kb/vz2qOw2k95z3HkDY3nlrp8Fz+Ujsa+7BbUxuHbae2YdCQIdmAMaaH+NO8rkHZtogGmMhaQQ4agg2PXQLp+wdo/SKLX/W0cPvDX1sfNdfxs5dx5f8AoYXrJIIiLreaIiICIiAiIgIiICIiAiIgIiICIiAiKu757008BSJ7rqzgezYemr3XEMbxkidJEyAgPa5vb9Fw5w9F3+4xAgwb06ZnM6OZu0eJP1b8l2IalMy0uaNJ+AGUmDAJtyzTNgs1baD6lV1So7tH1HB1Wo7pFgB7oAsByi0WWzh5qZoJMQSA3KDmnUyS3U24XnS2kk0rtHV94HBx7rYBNomTMy48XaRbidLRo4ragqEkMayTPdt8B5dep4zNPdx9UAtjKSJJ0cTob3g/AXPErY/0YA4tNRjXBwABlxdJAENaJMTwmbxAiM7F4zYAYijBqR2bhZ8EWAtaAbiDJGhCseFxYdJbfXqOd/ip3dLZQ+j9nUaHN+pIGhaAZjQ6r6zdNtKcju4dQdW9Rz42PMrg5eLyu49Dh+TcOskFWeHsJ8QNYNzoeN28ea3N09snD1nNJOV7JImGzqJnQ3In8Oq87H2UTVq03E5WXk3uRIEcRd59PBY958L2Jp9mCX1qzWwLEkhxAEaXA9VPFx6u1efm8p4upbPxja1NlRs5XgETqOhi0g2WwtTZOFNKjSpm5YxrSeZAAJ9ZW2u5wCIiAiIgIiICIiAiIgIiICIiAiKnb7b/AGHwAcxsVMQB7k92nIkGqeA0sLmRpMoJXezeSngKQcQHVHnLSp5spcSY4AmBImATcWMrjG0n1sbWdUqODqjnX72VrYgNFpAi1gZuCC4mVBY/bVXEVzWxD3PfwnzIaG6MbJiOUkrBidp03AZWAEDhxJEE8RHC1yYJOua3UR7WrDbDpgF2cRJAJmAZAcWxJcZtEADW9l7p7Rw2GDm3q6EvABB4tzZhcXAkkA3tYKknatQyJMHh5AeVlkYyqYLmuh3u684143tOpuByUXLSccdpyvtStiSC5zgxp70EueQ6G36mbamT4RZNiYBrnBzKcPcIc/MTlabZWyZLiO6Seo5lamw9kuc1uYAC50gSfuiwtbn71+8QujbD2YKLZy35m0f5/LRc+WVraYyJDBUOyYGDhqevz+SzueNOPz/lYKtQcyegXgw21gbSeSrs0wEhoNufxHw4L7gdmtxGIZUdcYd2do5uLXMbPhLj4gLHWqgann8ZU3u/QLaUnV5Lv0H5T5q3H7Rn6SaIi3ZCIiAiIgIiICIiAiIgIiIC81HhoLiYABJPIDUr0ud+1/b3ZUW4enWDX1j/AFWAEvNKD9bRgJtpLtNJSCE3t9qr3g08E00wZBqvHfIuDkZPd55nekhcxGJGrje5zE5rzqIiT15yvOIMkDUmIAEk8oGrrAXPotdlIvPIep9fnoFO9Em317hoBJ9THgNPSPHVfHYR0Zn2HAak/sPnwlMFhgG5vcZMTYueRwaOJkGeAgyQt2jg6lYACmGtZLjEufYXJebwBOmUcYWdzaTBo7IwJlhDWucZMGHNYNA50yAZmzgbQYNpncFTp05jvuGpPujoDfmeZ14WWfZ2xXPhjWm99Nep5+f83bYm7TaMOqAFw0HAGfifyWOXJtpMNPG7uAqAZ6kyfdBtA/Dw/ZWhr4EEx0+eCxgAXK1a+KAVdjbdXDbCJ4nU+S0n4kZSevzHMW9Qo/EY3hMT8/utGpjJ4n7o4W1/T4KDSWw81qoaPrOj85+E+ivdNgaABoBAUFuxsk0x2rwMzh3R9lp/UqfXRx46jLO7oiItFBERAREQEREBERAREQEXmo8NBLiAAJJJgADUk8FynfL2mPfNHZ5AGjsSR69kP/og8YGjkE97Qd+hgwaFAg4gi7ozNpDmR9Z51DdALngHcbqsdUc6pUeczyS57j3iTqSev7EBy+hpu4lznk5nPcZublznE66mZJ4gnRe65ZSAfVcASJZbNUOsGlSIGUcRUfAkS0SqXL9NJj+2DE0XAinTY4F4mQO88GdeMHW5jyIn5s/BhxytLXnQkXpt53H/ACHw7tuOijcbtN9aWsBaxxuJzOqE6dpUMF9+Fm6Wm66ruRu62hTaXQXRw5kC/wCY/hRl1Eyy3pF7L3Ve92d9gIEu1gaCBp4cOlleNn4GnTbkawQOep6k8Stl7OXl88lhbVgrlyt323nrptMpxp1NvjosjicskcF8o3uTryMeN152i0luVgABmTEwPD0+bG8jO1F4nHtBu+2g/eOXhGihMdtUE90QBxdx/RauOxAacrYc4eYHU8z0/lamHw9Ss6Gy9x0AEmeQA5X+dGkshxZn6xcTa0mSr3uluyWxVri5ALWHUdXfss+6m57MNFWrD6uo5M8OZ/Lyk2tbYYfdZZ5/UERFqzEREBERAREQEREBEUZtzb2GwbM+IqtYOAJ7zugbqUEmofeHeTDYJhfWfcCzRdxMTAHM9Vzfb/tZc+W4amWtI951nHr0Hp4lUfE1a+JJqVDIbcuJDabATrLiPUkcfeVbktMU7vbvticfLTNHDzHZtMuf+Mi7jHCIE+6YzKCpUyWl0inSaYL3d1sjUA3l33W5nX0C1zi2NIbTZ29U2BcHZPBlOBUraGwDW/dcNdXeDBYthZUxbaoc+1MVSKZgD6tGc7GaaNaJ6qO6tuT0+Yva7GWw4JcDaq9t5506RkNP3n5nXsGlaLMMXuLqj3ZnXJJzPceBJcZJtx6eCxYai85nNbOQS4j6oJDZ9SAPFbWCwNaqYpsc48SB+qtNRW7rJXpNDO424Outxfjr1PLyXRN1t5Q6m0vcC8nKWzMWEes6cCY0iKbT3cxGU5gOPHXwPETy/jY2Xu5XZVLiDlBlsH3i2HNJ+y2ePTlKpc8atOPKdutUcWHyAeMTx8Pn9QslWmAJJHRVndkVWiagAA05eQv8eQU5XxI4kcIuBy48Pny57GsunvEYkwQB8/M/ypvYFUOpgzJiT4gCfjKqWJqvqvOGwje1q27R4symNCMx924I4Gx42EvQ3dxFB1MDGNZYuqOIBE2hlOnIJEB8l3QxrGnHjVc7FO2zguy7dzWPLKRlxa0mGuMtJj3RBGto14roO4NbAvog4ZxL8oNQPtVbIFiNABp3ZFtSQqbX2Xj8AXYnD4mnim1R/VcwAktsWnIS4OEXBGg6TOrs5tZ04ihVYSHF72te2lV1Ia4Nyta5riSCJFoJaTZaY46Vyu47Mi5g3bu0A/MKlZwe7I3NRaKR70Q0xAfrbMR3fFTxZtmS4VKBBAAZLcwMwXE5I0JJF7iAr7Z6XFFDbM2hiBUbQxVNjXuYXMfTc59N+XKHzLG9mQXNIB1BtMFTKlAiIgIiICIiAofePefCYBmbEVQ0n3WC9R/4WC58dOq39oisaTxQLBVLT2ZfOQO4FwFyBrC43tb2W42vVfUrYkVsRVMkhh7IaXfUcQGtAsGMa43FolEsW8nthxFaWYNnYtP13Q+ofAe6z/t4hUjD4bE4yo55FbEVPrEB9Z3nAJ52015Lr+7Xshw1Eh+JqHEOH1AOzpcNRJc/jqQDNwuh4PB06LAykxlNjdGsaGtHgBZRpO3ENl+zXaL4JpMZN5rPgDrlp5nEjWO7+Lgrlsz2V0ZDsZXfiC0DLTYOwpN6hrDmnhOYSLGbR0RVHebevIHMoOaCLOrOEtbPCm3+47/rPO4Eak7N2tbbu1MFsan2eEw9L6TUAyUmCHO4B9VwlxGuskwY0JHGMfs3aOOxT3V87qrjDnvGVrQNAB9VomwHM6mSuh4N9GlmrHtH1XGX1Hy5zjzL3W4Wa2wAHgNvB0sTjT/SYcosXGQ22ozaT0AJVfK/S3jPtB7B2LRwTXN99zxFRzhqCCCABoLkRxBNypPtGj3Wlgvw+AbwCs2H3HJg1a3i1jfXvO6fdCmcNuvhWGezzfjJcPQ2Pn5Qq3C32mZyOb1MZyDZtfj5ReV7w2z8XUvTpOcCRcNgdIkZeS61QwzKYhjGtH3QB+Syp+GH5XPsBulin3qEM1F3SY6RPyFYsJunQa2KmaoZmZLIjllIPW5PSFPotJhIpcrWvgsDSoty0qbKbeTWho+Cj8Xuzhaxc6rTzueSS4uIN+AIIgABot9kclMIrKqwdxMHBa3t2sdrTFV5pn/1cSByjToo7H+z9ucuovaQ7VtVskEZYyPZBA7pkOD9bEK8Io0ndc5wu4NQ1Cyo5zKfvZ6WQtcQRADajD2Z4mBBgHXSZ/0JSZlNHEYmm5swczXAgmSDLcwE/Zc2OCtqJo3WjshldtMNrlr3sMB7RGcACHwScpMmRzlbyIpQIiICIiAiIgIiICwYzF06TS+o4NaOJ/Icz0CrW2d96bH9hhWOxeIMwyndjeEufoACRPAcSFSdu1IqA7RrPxOIJ7mz8MSRcGBUc0SBF8rRM8XhRtOli2vvW/FZm4eBRbapUcQG34E8Z+w2XHiINo3CYR0jK11WsbtGXvNBsO6TFMdXEeeikth7t4uuGPxOWg1sdnSY0AUW3htKkJZTOUxndLotAV22fs+lQblptiTLjq5x5ucbuPUqvjv2nelewG6Iec+Ld2juFME5B4nV59BciIVpp0w0BrQAAIAAgAcgBovSK0mkW7ERFKBERAREQEREBERAREQEREBERAREQEXitWaxpc5wa1okuJgAcyToqDtbfiriS+ns1rS1gd2uLqyzD04++QRPkTyBF0Fp3i3lw2BZmrP7x91gu93KBwHUwOqou2dq4rFU+0xlT/8APwRPdZriK4tZrIzHzAH3XC61N38FUqVO0wTTiqxntNo4kEUGk2P0dh986w6HEXFgVeNibnUqNTt6734rE/8Amq3y9KbNGD49Yso9p9K5sfA4qtTNLAURs/CP96vUBOKqxxaM0jiAXHQgg8Fbd2918NgQeyaXVH/8lZ5zVXniS46Sbw2BMmLqbRSgREQEREBERAREQEREBERAREQEREBERAREQFB7xbz0cIWsyvq16gmlh6TS+o+8SQB3GTq42U4vIptnNAk6mL+qDl+Pp4jHVYxjXVnNILNn4d0UqXEHF4j3Qfugk8gZIVlwm5bamX6Y5lRjABTwtNuTB0gNAKf9wjm63QKy4HA0qDclKm1jZLiGiJcblxjUk6k3K2FGk7fGtAAAAAFgBoF9RFK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42910" y="357166"/>
            <a:ext cx="7969252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51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Impact"/>
              </a:rPr>
              <a:t>В   </a:t>
            </a:r>
            <a:r>
              <a:rPr lang="ru-RU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Impact"/>
              </a:rPr>
              <a:t>небі</a:t>
            </a: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Impact"/>
              </a:rPr>
              <a:t>   </a:t>
            </a:r>
            <a:r>
              <a:rPr lang="ru-RU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Impact"/>
              </a:rPr>
              <a:t>жайворонки</a:t>
            </a: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Impact"/>
              </a:rPr>
              <a:t>   </a:t>
            </a:r>
            <a:r>
              <a:rPr lang="ru-RU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Impact"/>
              </a:rPr>
              <a:t>в'ються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0"/>
            <a:ext cx="3714744" cy="4429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000364" y="214290"/>
            <a:ext cx="25003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Зозуля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 descr="https://encrypted-tbn3.gstatic.com/images?q=tbn:ANd9GcSQXecLqDMcLxToYv9UsrK323IdzPh3R57Ud0kY4RrzpGGCjZu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643305"/>
            <a:ext cx="3214695" cy="3214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4" name="AutoShape 4" descr="data:image/jpeg;base64,/9j/4AAQSkZJRgABAQAAAQABAAD/2wCEAAkGBxQSEhQUEhQUFRQUFxQUFRcUFRQUFRQVFBQXFxQWFBUYHCggGBolHBQUITEhJSkrLy4uFx8zODMtNygtLisBCgoKDg0OGhAQGiwkHCQsLCwsLCwsLCwsLCwsLCwsLCwsLCwsLCwsLCwsLCwsLCwsLCwsLCwsLCwtLCwsLCwsLP/AABEIALkBEQMBIgACEQEDEQH/xAAbAAACAwEBAQAAAAAAAAAAAAADBAIFBgEAB//EAEYQAAEDAgQDBQQHBgQDCQAAAAEAAhEDIQQSMUEFUWETInGBkQYyQqEzUnKxwdHwFBUjYpLhU4Ky8QfC0hYkNENUY3ODov/EABgBAAMBAQAAAAAAAAAAAAAAAAECAwAE/8QAJREAAwEAAgIBBAIDAAAAAAAAAAECERIhAzFBEyJRYQSBFEJS/9oADAMBAAIRAxEAPwAlegW+aUc1XeObIKpWVIMOsVzvp4Ou1pymFYUxZLZUw0WRTFaB1AgPaj1TCXzpaYUECWrFSfUSlZ5U2EhUel3116oUu5JhhmnWTLKir2FHYUWgIPUK6woZU6YUxximjNagUijgomOgwCUvSJdcojylMKHB5nRKp70dvZwsWMRGleprzgqZhJAX6GVQ4rhckljoJ5LVYrhvcDmEuHxAxIP5Kgq4A5gQ4rTQ+Je+jnCM9Luvk9U/xDGlsZRK48gN72yAysXju3CtoiXelnhKudoJEFQrCF7AvJbcQu4gpm1gPkhTCYplKtKLScsqANoTnrrnKOVYJEORWrjWIrWopAbPNZKL2ClQEkDmQL6X5odbibWzYhskTEmDMG+jraIX5pjrNZlLo7+zryrf3m36z/QfmvKX+S/+R/p/suMU1UuPpz5XV3iHKnxOqtciyzlJsixRjUcwXEhL4d8GOafBBEJZXQWxV1YOFil3NRKmEDQYSdPUyUlU9GUrNYUpesmnCyVqpWKKvCC9HehuCUxCmEywIVMJhqDYCcKTSh5l1rkMHQVqLmQmIoCBjy6wrjlFpVEIx1hUcyA2op50zegGqGPdTfm96YBDrggCBKdq8P7ZnaUoLjLnMbAIF47g0Ko6j5RMJiHMcHMJBEHxjmo8c9DqvhkK9LMC0qPDqBYLrQMw7cTL2yHgEvaNyBMjW3XZUzjGuoTzWhaaQdz7JKo+67Uel3uReihg9EY5KNKm16pIB9j0cFJ0TKaaVRIzCsRGgkwBKCCoVnlomYKF2pQFOj9YimGuBEz3tbAbA6A9ViuN8QLDD5zOJcBYjIXd2SPihC4txsgw25Owvv8AjYJ/gnAXEitiNdWUz8MmZdzPRRjx1dbQ7pJYih/aq/1an9LvyXVv15dP0pJ8mTq1FX4hyJUqJSs5CmMgVUwZTtCtIlIvMghHwgsFJ0Fhq5JVTxZhaAQrioErXZmEFJxTGVsFhScglDrFMUYIgbWXnUJTKRW+yucuFOvopd9OEHOATBNRCVyFIhIwoG5ylSQnBTpOWCO0kZAoFMFJgSDihojwuAJmIwYKJmUYTnDcF2rwPhF3EcuiMJsDB0MG992tJHOLeq6+i5urXWtot/hsM1rANhpAECPnqqTjmJIa6pTbVqEEBrGnKdWhxuQNHEzJHcPk/kqPHO0PHjdPEZzCYzK4OYe8NvvBG4Vpxam2oBWZPejPpYwq/jWGs1zWEv7ohnvOJ2yge8Lz4GbyncA59GmTVyU8zM2Wo6SXAwWvYCMtovm8QN505xVL9/kZS1qZVvalagUn44l3eploMQWnML6abLtQKggJpUmheLVKm1MgB6JTdGkXTAJgSeg5k7IFGmmcRWyDLmjNzJAJAMTA/UrV5OC/YVOna9UUgC8G4JEW85WV49xy+Vt4+W0TzSnGONOc4sAuCWXAMkWIHn6qw4R7J52l+JzAuuGAw4Tu47HoP7ITDp7RnSXSD+yXCmlrcQ7vOdOTkwAkT42PgtMShYbDtpMaxghrRAHRRLiTAuunqUS9kpXlz9nfy+YXkn1Z/IeLE6oStcpslBq01O2OhSkU1hnwYPkgZUyGSOo0UjaOPcAJKWZWa8HKQiUn5hlK7TwrWiAIVZlm1AsLhw3TU3R8i5h6BaSSbKVR0J5XXYKa3oXqtSVZOYl6r6jlLyMVHGhdIUQVNRTHQByEHI1VqXIRGH8G5OAquwxTjSmwxOo5cabIdRy7RY5xDWgk/r0QAdK2Ps/gC1gkQdTPP+yrOEcKDTmdLnDTZoPjz/XVXD8SQDcx9xAVonDJBOJYyBlB1t+o8EMEOADoNhufvKVDZP4je26O0BsEz06KnAPMqeOPFGk9zTDyO7cd0NEgN5KgwzHZWmoS55vczE7D5K14zUbUeGAyAZcP5RB++B6paok8uJYJy1jjHdtTyn3mWBm+XXSbwq6tQLTDhB5KdGsWODm6hW3FGiswVGAyBJANh9YRNyLEGFyr7WVX3L9lIynKbw2ELjA9TYCeZXMJSzEAfO2mqtcfhCxnaNAFiG5iDl3EttrGuqtfk4rr2Kp0rOJVP2f3iBItBu48o1A8tljuJ4l1XK2m8uJfkLRrNy3KeRun/abjLqxbSY0y4Nc2G5S68WEXHd1nZyf9nuBCgMzoNV2saNH1R16oeOP9n7A38EeB8CbROd/fq6ybhhOuXr/Mr5ribAEnoiUMJmu45W78z0A5pbinG6WG90ixBAsSSNJ5lNfnzqe2FePe2HFMA/xHgWmAb7H8R6qr4l7RU6QLWm50DRJJnQRus9i8PXxVXtXTRbENHxQdYbtMnVP4PhzKV2iXbuddx89vJI/HVd0/6NyU+iP7+r/+nq+h/NdTeZeR+lH4NzoYBuivQHm6nmVWhSDmrjSvFynT1RUikKgI7w1R8PjA4W13CIWyFXtw2V+YeaLWG9lkKiDUchOqIJqJORsO13ylHFGqFLvS12DTzSjBL0xdMFRYyZxzZQC1O0qB+Iho66nwH5wnKGHplzWtGYn3nuPdHRuX+6eYbHKujh6joFNocTzcGgDmVd4fhbQP4j8ztxSHdHQvcTPkE22rlOSQxlvMjYHXmPMrwxbAC3tAQbimwZ3k8zl0HU+qtiXRkiudgiOvjTI9ZeYTOG4i6mMuURtlblHjZSxFa/0L22iHuAg6yYmD5qsrZybBo8ASmS34A+i/PE2log796RAH6IQXYzNrbl+vMqfs7wB9dod2tOznB7chkAZTT+K4dLr+HlLF8INGQY12+r15f3TZhtG8AHAy6HDmNvHnsi8SdAEdPv1Q+HS0aiDsdFLH+7LmjLBk8p59NB6KsiMyjJ7V7jv+J/sjPQW2c62/6upkrn/kL7xZIgJ7hFUh5HwgZjOgiBpvqB5pOLK39nuHh2ao+zQLA6nqBvBHguekuJbx+yxr1hBc1rQG6m4IMW/3/JY32g42XNyUi7MHtABFznJymRobCx5la7itUGkQS0A93QA85O1+iyWHw2GpuzlocWnulxLjMk+AuSpeNpD0myfs57P9gMzoNV3vO2aPqg/ed1dPrU6QlxB8/uCosX7VSezpsL3mYa25B6jkLpShwSrV72JflH+Gw3/zv/Aeqq+d/pG+2f2NY/j5rP7LDwXwZk2aB8RPSdF3AcGbTOZxz1D8RGn2G/CPmrHDYVlMBrGtaBsBHqd0yKafxwl0hLpv2IvpINSnCvGYayBiMOupx0R5FJlXlYfs68k4DaL123QpTuIppB7b/ofMo0gpnW6ok3S5dB69PzFk3QqVwc1PO48gc4PiDI23S7hsCsehFFdjaxBzYTMd4osYTfWWOaUlieJFhg4Oo2Y74FYgTrIdWOnRvgi+zZh59lBLs9osIb1KeIpQRMk5DGt8jz8066th3DNSqO712hxblg3FzldEdCUv0zMFlUaWGc491pPgLDxOysKLhuGROtzflcwUcYomJJAGlxbqGgQE30/yxMF6HBXG7nNaOhDyfQx6lTOGZmimTlGrjBLjuBFg318VzidN9RgawuAJknMZJHw6+foo4WhVaNZ8YSOUvRaZzscfQYxoygl7jr8LdNRuVI4Jx73aECJtkEQN5bZIU2VMxPab+PTfRW+Gq5rSHEC4nW+4mJ/JD0PugcPw6lZ7mCoTbPU78cw2ZiekJ2qwEDLYAQANgLaDa8JSjexAvEBs2gqdOsaYgGW3B5E+PJDcNmjGUOMEQYvOvSTpCDiMGNTAcL6xI6TqCl8fxRhMjWAL3nl+uir63EzZsiSb2k/nZFUwNFjg+Juw1Vjw4AFwY7kQ8xebWk+q2fEaAdlJ+KRsdD3mkjcTz0E7L5tiTmcJJ94EwJLWAgvcBzDZtqV9IrYgCW1CG5g0tePo6rIGWpPwubOV192u0IivwTM6aeXMx8HXKeh08bfco8Ra3sTBiQAQZNwBDr89157S6rUY8Q9osBGR0amnGxnTYyNIWZxWPfOV3uiR6m08x+arItA6IIc+TNxv0/OUywIVNmu1zA5CbBWuAwYjNUsNm2lx2ty8dVyfyL+9miWyOCwWeC6zJ3Ibm+yT96axmNFKGHcWINmxOUAixbBSvE+IBuYztOW4ADbRcnTzWL4pxd1RwYwm+UANuXcy3lMD5qCl2W6lFjxH2haczSZGUnTQxIbcWNttDCruF8OrYgA1HOp0unvv+zyb1TnDPZ8Nh9bvP1y/A0/8x+X3q9Gi6JhShOTZzA4OnRblptDRvuT1c7UlNpZpTDEEZhWBN0WIFMJ+i1U8aEphMtku9iaqGAq6rXXQ6wkkT7JeS/bryXkhuJDGBVdSJvMdFc48XKqKguhQyFH+vy/AqJ7P/wByf8pHlop1qYNyL8x3T8olLEGdXf1O/NRpDJj+HYNi/wDpH/Umf2eqbtxNZg1gMpxbW5BMJOlQBG0/zAu/EItPDgatpn/69PmUqeBOl9anJdjcTfTK5ggcmjsyof8AaCo2f4mNfFjfD97zdTAP9kYEDZvpHnYrnaxsPMSm5BEX8QY4g1BiOcvrcPaBO5LQD805h6jXPYO1pybAOr0s3MQGHv8AqPNJDCZXF9IhjjckU6cz45ZVt7J42jh6pdiW1ak6ZXmMxNy4SJCDoOoZxdEEONP36Q/ilodks4g3jLI7tjfVJCva5nwgfctP7We2tEYfJhGAF4h/dDSGEwWWGpE32lY6q4BxBBJHQfiVk0xglVswZMaEZpvKZoYsNhrAJ3jbxKq62I6QDvACX/a2gSD4lxFp6albNNpoqxkd062PidbnZIYnGZbgk2ywNJG5VX+9JuNBubDyG3n6JCvxAuMNBjcgamdPC6HEOj9Su6QRAv5k+CYoPYxpc4jN8midlQHFxv49OgKtfZnA1sXWb2dMvY0y4bwCO9ygct5HRMkK2bD2P4JUJGOqNNSmC4diwxXpAE98tPzZYxEcjbYriNMQKTg/Dh3uuZk7Av8AiiAQ0OcQQQIl14sr3jBoUywvrPwdbIG9uWgU6rQB3apdLHeDiHC8FZ+pxNxxDXPqUKwY14BY3I2qHtAIqGXgNtPknEM/w5lSmajix4DGlhNLQEmJyOMwQ33RHMFUOLxIa4mpmDBeSBJE6a6nS9+asuL49rSWspVG5yXAds8tIEwGuY6zergImFjeNYkWY2w94tGgMQJJ1Ot+oVUIzQYf2nptEmjee7L5H+mD6JnHe1TaosLiZB1G9jyvssF2h/32lMYKg57srNTvsANST6KHk8cBimixxmLdXIa0EmTlAOviCr7g3CW0u86HVDvs0R7rfz3U+FYBtJtruOrjqfyHRMpZa+AhnOUkJpRAVnRkTYmabUKkEcOTJAYamU/RKp+2um6NdNHQGO13WVPiXwU7VrWVdXEo09CiHariH2a8l7Dpd8QYqh7Fc4w3VbWaqUTTK+qxLuYrB4SjtUlDINhwivXKKmVJoYQqTK4XJp9NKV2wk3AkO1UA6SguKVxeJLGyImQBPqbb/wB1k9AkTZi2nOCXSXggMvLWyANQBH4lTq4p0/C2bw7M5x6wHAekpLCyQSIY3d2/9RsB5T1R2jXIPF7pv1vc+ap6Kka5duQ0dGtE+slDpUwJNxaC5xJcRqQB5IwA1F/5jp5c0zhsNn7omXggaZjI1vZrVmzJFB25OpJ5T+rLlatAAGxHTYx4bevimMXwmpTfUa0F4pDM97QQxrcoLnEu2BJF+RVhh+Ad1oztNSpYgBxbTuLF9g55G1wJduFtRsKjh+DfiDLG5wDDmCzo6A666L6t7OcKp4ak1zKj6FWxuC2R9So19ni+hEzoTqjYTg9HC02te3LXaP8AxOGuKs6ZgA6IEWcCORVJxP2tjtGOqvs3LByPa6LCWEWOtx/sHX4AkaLjHH6jW92tTexwvTeIcw/ykHTeDO11gX4tudz2gCZBDW5Ndw6AR5HdVHEONCoSGgPIFhlFMgzqcolVlbidQEh48DOo1aORuBfxCaX2CkWdbFNaHEyJB7rczCT/ADDUjva2m6z7sQXEueZc43MHX7kJ7i4y7f08ByXX6fq6tuEvY3gcL2jg0HqZ2A6brU4PDhgDWiB955lY1lSow5mh465THXZWGF9o3j3w13/5P68lG5bGXRtqeimCqPDe0tI+8HN8pHyv8lZYbG03+69p8CJ9NVpkAw5FpoTnKQcjxMGzwpPqpXNdSfdYKO9om6D0g1qZprIzHC9DcF5pXQUyFZDKvItl5U6F0Piqt0nWqqGKqpCpWUnQUhs1Eo83QjUQu0uo1YyH6VRMhyrGPRm1EvIYaclcQVIvS9V/6KGhFXNJMBV+Ou/IMrsuhgm5AJjpoPJWPEf4VE1CBLu6wOMGSDLwzUgDQugXESqeiHOGdzhTZ8Th3SdveO56QqTPyMpwaIDSMxNR40YI7s6Tszx1PVFIkw/vO/w2+63kXnfz5WCWEBoImjRm7iIq1SdmjUTr9Y9EVg7oBaWMMltMfSVDuXn7/mUwwzTYXXkWsXH6NvQfWP5bIjMTl7tOS46udqY3J+Fv61KSNRz3ZG5S5tzH0VEczzPIb9NUlxHiAazIySCZcfiqu01GjRO3ks1pl0WfFPaE029kCCHkXsS8mJOsNaBA9Rzncf8AD7EsbTNWdCGydDIk5TvqL/7r47QwVSs4ugk6E6BsaDk0Dlc9Fo+H0HUWx2jjvAJDBebDfxKFQksF56z61xTE0qtQNLnkP0Y19R2c8gwGJ1MLP+1X/DsYhxOCfTa8ForMLiezcQCSIkzHw/zTKd9nXMw9AVAc2JqiS4j6Jh0Y2dHEQSY+LoqfE8UNFxIhpFxl1BmfW91xXVb9rLJrOzN8S/4f1cGw1HVAQ0++zSdpIMi/MapSrw51XDVnuy5sMG1XGwLmPfkbA3+KY0yjmtBx7jYx2HfUBZTxVJpFQadvTcCC6Ae89jQ4zBgE6SIy3CqFR4fmJDajQ0uPvZA4OLWt0gkNMnkIVfG6ruvaYtZPS9Mq8Bgn1TlpiZguJ0aOp/DotXguC0qIBjM/6zrmf5RsmcLTbTaGsAA/VydyilyvVNkMBOQKuFY/32Nd9oA/ejlcSpjFZX4BROgLfsuP3GQq2v7PPH0bw7o4ZT63B+S00KEKiYjM6OFYpnumfs1CPkYXX4rG0xcVI55W1I8wD81pmuTNMJtNhlOEe0QbIq5nSZzWJGliP1qtDh+JUnxle2+xMH0KjjOG0qv0jGk89Hf1C6psV7Kif4dQgcnjN6EQsA1ACm0rH/ujE0/o3tP2XuafQiPmoVOLYuj9I10c3NDh/U380jW+gmydVQzWWQb7S1tmNI5hriPWUvjPaF72ltmzqACDHjKKTFw2P70p/wCIz+tv5rqxHaYbnV/pb+a6n7BxNziXqsrPTGJqqvqPU6YUGa5eBQGPU8y5mxtDB6cpFVzXqww2iDY09k6hAEkwFT1+IuzxTbp8RvHMjYeKtsRg2Pgue4R8IFj5yq7jNQMp5WjK0y2xALpFwTJIHmq+PCiWFIKr6zjbObEFxMCJuenmEak4Zhl/7xVFgY/g0vCNfL1StOlaKjsrDfs2av8AHdw6ugI9bEw2COzYdGMM1H/aPLoIHMlXYF+xnNDiSRVqiZc76OlzAj/SOVygtrOqE9m4hv8A5lZ2pA2ZyGvTlzUGYd1QAPGSmIimwTPIOAu49Bb5LQ4XgZLR2oyNF20xr0LyLcrD8LI7U+x1LfoqNWdnRGWnMnN71Rx1c8/r8/YfhrQcz+8eth4Ry6KyxeE7Pw2TnDeEOqDM6WM5xd32R+OnipvyC/OMUw9F1Q5KbZgaCAGgfIBXWC4WxkOfDnT/AJW+HM9Sm3VmUGRTAAMyR7zurjr6qgx3F4kh0ATrG4Um6rpBeey24pxQsBjQQTpvPqsZxDjgdIGpOvLzSmP4i6s7K0E321P+0/JSocKbHfJPQWA6TurR41K7Eqt9DfCsLkPaEy4gxFwA4QfEkE+qs21Eq0ogK3zoB1j0ZpSVJyZa5MmKTK6xqg0pikEKGRMU7IDmJ4CyVrBBUIwJsmqTkkSmKLoWVdhC1ECo9Fc6UJ1OVRPRSAco1KvNE7NK12LOQaV+Hwwp5spMOMxsPD9ckQ0w4Q4Bw6gH71ItRG00vyYX/dlL/Db6LyaheTcgYQxD0qXI9coChVDE6akXKDFyokMSzKywjrKlD1aYI2QY0ex5zlnOL1M7wxuo5XInxsNrrQPVVW1PVN43j0enhTCmWmGxO5NwDzk+8epTeFwQnMbk6uNz5T96PSohvXxR2lPflfwB3+AuGflcCNlqMRiSabXZSSYsBJPks7w/CPqvAYJiCSbBo6lbV72sbGYd1sEmBE79FFrfZTxVmijsCxxa6o2S0e6CCB1dz8F7EcWyAutluIPK4NuY/WiS4hxJrA4A6xI2EnmsRxfihcSwSTMD7U3MbyOSpEOg1YzxbjXfdlu11wOU6jwmVVNp1K5k2bz28GjdGw3Dd6njl/6ufgrOVfpeiPfyBoYdtMQ0eJOp8VzMiuQHC6BgocphyC0IjQg2APTKYa5KNKMwqW9gG6d02xBwzEeoIujy0ol0Tc+AlKlSV2rUShqJkhWTc+6Kx6WlSBR4gHWOTdNkqtoaqzwytCFZ5+HskK7FdlwhVOMcBJOgufLbz081W8S0WU28EHAAi4k7Tfb80ZjVS40OqlwgZmxLgCGgOcYI5w2TlA1O8Qr19RrBJOxPkNSufCtyk8RHsl1L/vSl9YfP8l1DBeDEXuQipPQ1BIxJrlyo9eaoVEcMRBVpgHWVUxWWBWoaPY/Ucqmu66tHKpr+8lka/Qxw/BurPDG76mDDRzMLRP4BRpZczn1JGktaHEa6CQPNT9nPoaf2z96Fjff8/wASg/YJlZpKriwzutaKYEyPqwJ13MevmqvHY10E8hdQZ7p+0PxVZW0d9k/iqylg2ldxDGveSxoJAJNgZdYXI5fmnOE4LK0OcO+bmdROyf4B9HiP/jZ/rcvUNE1V8I0r5F8TZCaUbGIDUUavZOVA6qagsxAjWogauNUkrARUmuXCohLgC7wZsjYk2S+C0CPi9EnydC9FVWqJYvui1kturSRYcOTVFkpNiscOrShCdOmrCg8BLsUmqkoVhqtRI4hhI8dDY3HjaQYPojVV2n9A/wC2z/S5L5H0N412VeBoOpw2MwJLpHdAaYsZkzObnJnROjDNOUEaG1yi1fff4/gFKj7zfFJ8Dv2P/uSh/hs9F5WS8p8mP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xQSEhQUEhQUFRQUFxQUFRcUFRQUFRQVFBQXFxQWFBUYHCggGBolHBQUITEhJSkrLy4uFx8zODMtNygtLisBCgoKDg0OGhAQGiwkHCQsLCwsLCwsLCwsLCwsLCwsLCwsLCwsLCwsLCwsLCwsLCwsLCwsLCwsLCwtLCwsLCwsLP/AABEIALkBEQMBIgACEQEDEQH/xAAbAAACAwEBAQAAAAAAAAAAAAADBAIFBgEAB//EAEYQAAEDAgQDBQQHBgQDCQAAAAEAAhEDIQQSMUEFUWETInGBkQYyQqEzUnKxwdHwFBUjYpLhU4Ky8QfC0hYkNENUY3ODov/EABgBAAMBAQAAAAAAAAAAAAAAAAECAwAE/8QAJREAAwEAAgIBBAIDAAAAAAAAAAECERIhAzFBEyJRYQSBFEJS/9oADAMBAAIRAxEAPwAlegW+aUc1XeObIKpWVIMOsVzvp4Ou1pymFYUxZLZUw0WRTFaB1AgPaj1TCXzpaYUECWrFSfUSlZ5U2EhUel3116oUu5JhhmnWTLKir2FHYUWgIPUK6woZU6YUxximjNagUijgomOgwCUvSJdcojylMKHB5nRKp70dvZwsWMRGleprzgqZhJAX6GVQ4rhckljoJ5LVYrhvcDmEuHxAxIP5Kgq4A5gQ4rTQ+Je+jnCM9Luvk9U/xDGlsZRK48gN72yAysXju3CtoiXelnhKudoJEFQrCF7AvJbcQu4gpm1gPkhTCYplKtKLScsqANoTnrrnKOVYJEORWrjWIrWopAbPNZKL2ClQEkDmQL6X5odbibWzYhskTEmDMG+jraIX5pjrNZlLo7+zryrf3m36z/QfmvKX+S/+R/p/suMU1UuPpz5XV3iHKnxOqtciyzlJsixRjUcwXEhL4d8GOafBBEJZXQWxV1YOFil3NRKmEDQYSdPUyUlU9GUrNYUpesmnCyVqpWKKvCC9HehuCUxCmEywIVMJhqDYCcKTSh5l1rkMHQVqLmQmIoCBjy6wrjlFpVEIx1hUcyA2op50zegGqGPdTfm96YBDrggCBKdq8P7ZnaUoLjLnMbAIF47g0Ko6j5RMJiHMcHMJBEHxjmo8c9DqvhkK9LMC0qPDqBYLrQMw7cTL2yHgEvaNyBMjW3XZUzjGuoTzWhaaQdz7JKo+67Uel3uReihg9EY5KNKm16pIB9j0cFJ0TKaaVRIzCsRGgkwBKCCoVnlomYKF2pQFOj9YimGuBEz3tbAbA6A9ViuN8QLDD5zOJcBYjIXd2SPihC4txsgw25Owvv8AjYJ/gnAXEitiNdWUz8MmZdzPRRjx1dbQ7pJYih/aq/1an9LvyXVv15dP0pJ8mTq1FX4hyJUqJSs5CmMgVUwZTtCtIlIvMghHwgsFJ0Fhq5JVTxZhaAQrioErXZmEFJxTGVsFhScglDrFMUYIgbWXnUJTKRW+yucuFOvopd9OEHOATBNRCVyFIhIwoG5ylSQnBTpOWCO0kZAoFMFJgSDihojwuAJmIwYKJmUYTnDcF2rwPhF3EcuiMJsDB0MG992tJHOLeq6+i5urXWtot/hsM1rANhpAECPnqqTjmJIa6pTbVqEEBrGnKdWhxuQNHEzJHcPk/kqPHO0PHjdPEZzCYzK4OYe8NvvBG4Vpxam2oBWZPejPpYwq/jWGs1zWEv7ohnvOJ2yge8Lz4GbyncA59GmTVyU8zM2Wo6SXAwWvYCMtovm8QN505xVL9/kZS1qZVvalagUn44l3eploMQWnML6abLtQKggJpUmheLVKm1MgB6JTdGkXTAJgSeg5k7IFGmmcRWyDLmjNzJAJAMTA/UrV5OC/YVOna9UUgC8G4JEW85WV49xy+Vt4+W0TzSnGONOc4sAuCWXAMkWIHn6qw4R7J52l+JzAuuGAw4Tu47HoP7ITDp7RnSXSD+yXCmlrcQ7vOdOTkwAkT42PgtMShYbDtpMaxghrRAHRRLiTAuunqUS9kpXlz9nfy+YXkn1Z/IeLE6oStcpslBq01O2OhSkU1hnwYPkgZUyGSOo0UjaOPcAJKWZWa8HKQiUn5hlK7TwrWiAIVZlm1AsLhw3TU3R8i5h6BaSSbKVR0J5XXYKa3oXqtSVZOYl6r6jlLyMVHGhdIUQVNRTHQByEHI1VqXIRGH8G5OAquwxTjSmwxOo5cabIdRy7RY5xDWgk/r0QAdK2Ps/gC1gkQdTPP+yrOEcKDTmdLnDTZoPjz/XVXD8SQDcx9xAVonDJBOJYyBlB1t+o8EMEOADoNhufvKVDZP4je26O0BsEz06KnAPMqeOPFGk9zTDyO7cd0NEgN5KgwzHZWmoS55vczE7D5K14zUbUeGAyAZcP5RB++B6paok8uJYJy1jjHdtTyn3mWBm+XXSbwq6tQLTDhB5KdGsWODm6hW3FGiswVGAyBJANh9YRNyLEGFyr7WVX3L9lIynKbw2ELjA9TYCeZXMJSzEAfO2mqtcfhCxnaNAFiG5iDl3EttrGuqtfk4rr2Kp0rOJVP2f3iBItBu48o1A8tljuJ4l1XK2m8uJfkLRrNy3KeRun/abjLqxbSY0y4Nc2G5S68WEXHd1nZyf9nuBCgMzoNV2saNH1R16oeOP9n7A38EeB8CbROd/fq6ybhhOuXr/Mr5ribAEnoiUMJmu45W78z0A5pbinG6WG90ixBAsSSNJ5lNfnzqe2FePe2HFMA/xHgWmAb7H8R6qr4l7RU6QLWm50DRJJnQRus9i8PXxVXtXTRbENHxQdYbtMnVP4PhzKV2iXbuddx89vJI/HVd0/6NyU+iP7+r/+nq+h/NdTeZeR+lH4NzoYBuivQHm6nmVWhSDmrjSvFynT1RUikKgI7w1R8PjA4W13CIWyFXtw2V+YeaLWG9lkKiDUchOqIJqJORsO13ylHFGqFLvS12DTzSjBL0xdMFRYyZxzZQC1O0qB+Iho66nwH5wnKGHplzWtGYn3nuPdHRuX+6eYbHKujh6joFNocTzcGgDmVd4fhbQP4j8ztxSHdHQvcTPkE22rlOSQxlvMjYHXmPMrwxbAC3tAQbimwZ3k8zl0HU+qtiXRkiudgiOvjTI9ZeYTOG4i6mMuURtlblHjZSxFa/0L22iHuAg6yYmD5qsrZybBo8ASmS34A+i/PE2log796RAH6IQXYzNrbl+vMqfs7wB9dod2tOznB7chkAZTT+K4dLr+HlLF8INGQY12+r15f3TZhtG8AHAy6HDmNvHnsi8SdAEdPv1Q+HS0aiDsdFLH+7LmjLBk8p59NB6KsiMyjJ7V7jv+J/sjPQW2c62/6upkrn/kL7xZIgJ7hFUh5HwgZjOgiBpvqB5pOLK39nuHh2ao+zQLA6nqBvBHguekuJbx+yxr1hBc1rQG6m4IMW/3/JY32g42XNyUi7MHtABFznJymRobCx5la7itUGkQS0A93QA85O1+iyWHw2GpuzlocWnulxLjMk+AuSpeNpD0myfs57P9gMzoNV3vO2aPqg/ed1dPrU6QlxB8/uCosX7VSezpsL3mYa25B6jkLpShwSrV72JflH+Gw3/zv/Aeqq+d/pG+2f2NY/j5rP7LDwXwZk2aB8RPSdF3AcGbTOZxz1D8RGn2G/CPmrHDYVlMBrGtaBsBHqd0yKafxwl0hLpv2IvpINSnCvGYayBiMOupx0R5FJlXlYfs68k4DaL123QpTuIppB7b/ofMo0gpnW6ok3S5dB69PzFk3QqVwc1PO48gc4PiDI23S7hsCsehFFdjaxBzYTMd4osYTfWWOaUlieJFhg4Oo2Y74FYgTrIdWOnRvgi+zZh59lBLs9osIb1KeIpQRMk5DGt8jz8066th3DNSqO712hxblg3FzldEdCUv0zMFlUaWGc491pPgLDxOysKLhuGROtzflcwUcYomJJAGlxbqGgQE30/yxMF6HBXG7nNaOhDyfQx6lTOGZmimTlGrjBLjuBFg318VzidN9RgawuAJknMZJHw6+foo4WhVaNZ8YSOUvRaZzscfQYxoygl7jr8LdNRuVI4Jx73aECJtkEQN5bZIU2VMxPab+PTfRW+Gq5rSHEC4nW+4mJ/JD0PugcPw6lZ7mCoTbPU78cw2ZiekJ2qwEDLYAQANgLaDa8JSjexAvEBs2gqdOsaYgGW3B5E+PJDcNmjGUOMEQYvOvSTpCDiMGNTAcL6xI6TqCl8fxRhMjWAL3nl+uir63EzZsiSb2k/nZFUwNFjg+Juw1Vjw4AFwY7kQ8xebWk+q2fEaAdlJ+KRsdD3mkjcTz0E7L5tiTmcJJ94EwJLWAgvcBzDZtqV9IrYgCW1CG5g0tePo6rIGWpPwubOV192u0IivwTM6aeXMx8HXKeh08bfco8Ra3sTBiQAQZNwBDr89157S6rUY8Q9osBGR0amnGxnTYyNIWZxWPfOV3uiR6m08x+arItA6IIc+TNxv0/OUywIVNmu1zA5CbBWuAwYjNUsNm2lx2ty8dVyfyL+9miWyOCwWeC6zJ3Ibm+yT96axmNFKGHcWINmxOUAixbBSvE+IBuYztOW4ADbRcnTzWL4pxd1RwYwm+UANuXcy3lMD5qCl2W6lFjxH2haczSZGUnTQxIbcWNttDCruF8OrYgA1HOp0unvv+zyb1TnDPZ8Nh9bvP1y/A0/8x+X3q9Gi6JhShOTZzA4OnRblptDRvuT1c7UlNpZpTDEEZhWBN0WIFMJ+i1U8aEphMtku9iaqGAq6rXXQ6wkkT7JeS/bryXkhuJDGBVdSJvMdFc48XKqKguhQyFH+vy/AqJ7P/wByf8pHlop1qYNyL8x3T8olLEGdXf1O/NRpDJj+HYNi/wDpH/Umf2eqbtxNZg1gMpxbW5BMJOlQBG0/zAu/EItPDgatpn/69PmUqeBOl9anJdjcTfTK5ggcmjsyof8AaCo2f4mNfFjfD97zdTAP9kYEDZvpHnYrnaxsPMSm5BEX8QY4g1BiOcvrcPaBO5LQD805h6jXPYO1pybAOr0s3MQGHv8AqPNJDCZXF9IhjjckU6cz45ZVt7J42jh6pdiW1ak6ZXmMxNy4SJCDoOoZxdEEONP36Q/ilodks4g3jLI7tjfVJCva5nwgfctP7We2tEYfJhGAF4h/dDSGEwWWGpE32lY6q4BxBBJHQfiVk0xglVswZMaEZpvKZoYsNhrAJ3jbxKq62I6QDvACX/a2gSD4lxFp6albNNpoqxkd062PidbnZIYnGZbgk2ywNJG5VX+9JuNBubDyG3n6JCvxAuMNBjcgamdPC6HEOj9Su6QRAv5k+CYoPYxpc4jN8midlQHFxv49OgKtfZnA1sXWb2dMvY0y4bwCO9ygct5HRMkK2bD2P4JUJGOqNNSmC4diwxXpAE98tPzZYxEcjbYriNMQKTg/Dh3uuZk7Av8AiiAQ0OcQQQIl14sr3jBoUywvrPwdbIG9uWgU6rQB3apdLHeDiHC8FZ+pxNxxDXPqUKwY14BY3I2qHtAIqGXgNtPknEM/w5lSmajix4DGlhNLQEmJyOMwQ33RHMFUOLxIa4mpmDBeSBJE6a6nS9+asuL49rSWspVG5yXAds8tIEwGuY6zergImFjeNYkWY2w94tGgMQJJ1Ot+oVUIzQYf2nptEmjee7L5H+mD6JnHe1TaosLiZB1G9jyvssF2h/32lMYKg57srNTvsANST6KHk8cBimixxmLdXIa0EmTlAOviCr7g3CW0u86HVDvs0R7rfz3U+FYBtJtruOrjqfyHRMpZa+AhnOUkJpRAVnRkTYmabUKkEcOTJAYamU/RKp+2um6NdNHQGO13WVPiXwU7VrWVdXEo09CiHariH2a8l7Dpd8QYqh7Fc4w3VbWaqUTTK+qxLuYrB4SjtUlDINhwivXKKmVJoYQqTK4XJp9NKV2wk3AkO1UA6SguKVxeJLGyImQBPqbb/wB1k9AkTZi2nOCXSXggMvLWyANQBH4lTq4p0/C2bw7M5x6wHAekpLCyQSIY3d2/9RsB5T1R2jXIPF7pv1vc+ap6Kka5duQ0dGtE+slDpUwJNxaC5xJcRqQB5IwA1F/5jp5c0zhsNn7omXggaZjI1vZrVmzJFB25OpJ5T+rLlatAAGxHTYx4bevimMXwmpTfUa0F4pDM97QQxrcoLnEu2BJF+RVhh+Ad1oztNSpYgBxbTuLF9g55G1wJduFtRsKjh+DfiDLG5wDDmCzo6A666L6t7OcKp4ak1zKj6FWxuC2R9So19ni+hEzoTqjYTg9HC02te3LXaP8AxOGuKs6ZgA6IEWcCORVJxP2tjtGOqvs3LByPa6LCWEWOtx/sHX4AkaLjHH6jW92tTexwvTeIcw/ykHTeDO11gX4tudz2gCZBDW5Ndw6AR5HdVHEONCoSGgPIFhlFMgzqcolVlbidQEh48DOo1aORuBfxCaX2CkWdbFNaHEyJB7rczCT/ADDUjva2m6z7sQXEueZc43MHX7kJ7i4y7f08ByXX6fq6tuEvY3gcL2jg0HqZ2A6brU4PDhgDWiB955lY1lSow5mh465THXZWGF9o3j3w13/5P68lG5bGXRtqeimCqPDe0tI+8HN8pHyv8lZYbG03+69p8CJ9NVpkAw5FpoTnKQcjxMGzwpPqpXNdSfdYKO9om6D0g1qZprIzHC9DcF5pXQUyFZDKvItl5U6F0Piqt0nWqqGKqpCpWUnQUhs1Eo83QjUQu0uo1YyH6VRMhyrGPRm1EvIYaclcQVIvS9V/6KGhFXNJMBV+Ou/IMrsuhgm5AJjpoPJWPEf4VE1CBLu6wOMGSDLwzUgDQugXESqeiHOGdzhTZ8Th3SdveO56QqTPyMpwaIDSMxNR40YI7s6Tszx1PVFIkw/vO/w2+63kXnfz5WCWEBoImjRm7iIq1SdmjUTr9Y9EVg7oBaWMMltMfSVDuXn7/mUwwzTYXXkWsXH6NvQfWP5bIjMTl7tOS46udqY3J+Fv61KSNRz3ZG5S5tzH0VEczzPIb9NUlxHiAazIySCZcfiqu01GjRO3ks1pl0WfFPaE029kCCHkXsS8mJOsNaBA9Rzncf8AD7EsbTNWdCGydDIk5TvqL/7r47QwVSs4ugk6E6BsaDk0Dlc9Fo+H0HUWx2jjvAJDBebDfxKFQksF56z61xTE0qtQNLnkP0Y19R2c8gwGJ1MLP+1X/DsYhxOCfTa8ForMLiezcQCSIkzHw/zTKd9nXMw9AVAc2JqiS4j6Jh0Y2dHEQSY+LoqfE8UNFxIhpFxl1BmfW91xXVb9rLJrOzN8S/4f1cGw1HVAQ0++zSdpIMi/MapSrw51XDVnuy5sMG1XGwLmPfkbA3+KY0yjmtBx7jYx2HfUBZTxVJpFQadvTcCC6Ae89jQ4zBgE6SIy3CqFR4fmJDajQ0uPvZA4OLWt0gkNMnkIVfG6ruvaYtZPS9Mq8Bgn1TlpiZguJ0aOp/DotXguC0qIBjM/6zrmf5RsmcLTbTaGsAA/VydyilyvVNkMBOQKuFY/32Nd9oA/ejlcSpjFZX4BROgLfsuP3GQq2v7PPH0bw7o4ZT63B+S00KEKiYjM6OFYpnumfs1CPkYXX4rG0xcVI55W1I8wD81pmuTNMJtNhlOEe0QbIq5nSZzWJGliP1qtDh+JUnxle2+xMH0KjjOG0qv0jGk89Hf1C6psV7Kif4dQgcnjN6EQsA1ACm0rH/ujE0/o3tP2XuafQiPmoVOLYuj9I10c3NDh/U380jW+gmydVQzWWQb7S1tmNI5hriPWUvjPaF72ltmzqACDHjKKTFw2P70p/wCIz+tv5rqxHaYbnV/pb+a6n7BxNziXqsrPTGJqqvqPU6YUGa5eBQGPU8y5mxtDB6cpFVzXqww2iDY09k6hAEkwFT1+IuzxTbp8RvHMjYeKtsRg2Pgue4R8IFj5yq7jNQMp5WjK0y2xALpFwTJIHmq+PCiWFIKr6zjbObEFxMCJuenmEak4Zhl/7xVFgY/g0vCNfL1StOlaKjsrDfs2av8AHdw6ugI9bEw2COzYdGMM1H/aPLoIHMlXYF+xnNDiSRVqiZc76OlzAj/SOVygtrOqE9m4hv8A5lZ2pA2ZyGvTlzUGYd1QAPGSmIimwTPIOAu49Bb5LQ4XgZLR2oyNF20xr0LyLcrD8LI7U+x1LfoqNWdnRGWnMnN71Rx1c8/r8/YfhrQcz+8eth4Ry6KyxeE7Pw2TnDeEOqDM6WM5xd32R+OnipvyC/OMUw9F1Q5KbZgaCAGgfIBXWC4WxkOfDnT/AJW+HM9Sm3VmUGRTAAMyR7zurjr6qgx3F4kh0ATrG4Um6rpBeey24pxQsBjQQTpvPqsZxDjgdIGpOvLzSmP4i6s7K0E321P+0/JSocKbHfJPQWA6TurR41K7Eqt9DfCsLkPaEy4gxFwA4QfEkE+qs21Eq0ogK3zoB1j0ZpSVJyZa5MmKTK6xqg0pikEKGRMU7IDmJ4CyVrBBUIwJsmqTkkSmKLoWVdhC1ECo9Fc6UJ1OVRPRSAco1KvNE7NK12LOQaV+Hwwp5spMOMxsPD9ckQ0w4Q4Bw6gH71ItRG00vyYX/dlL/Db6LyaheTcgYQxD0qXI9coChVDE6akXKDFyokMSzKywjrKlD1aYI2QY0ex5zlnOL1M7wxuo5XInxsNrrQPVVW1PVN43j0enhTCmWmGxO5NwDzk+8epTeFwQnMbk6uNz5T96PSohvXxR2lPflfwB3+AuGflcCNlqMRiSabXZSSYsBJPks7w/CPqvAYJiCSbBo6lbV72sbGYd1sEmBE79FFrfZTxVmijsCxxa6o2S0e6CCB1dz8F7EcWyAutluIPK4NuY/WiS4hxJrA4A6xI2EnmsRxfihcSwSTMD7U3MbyOSpEOg1YzxbjXfdlu11wOU6jwmVVNp1K5k2bz28GjdGw3Dd6njl/6ufgrOVfpeiPfyBoYdtMQ0eJOp8VzMiuQHC6BgocphyC0IjQg2APTKYa5KNKMwqW9gG6d02xBwzEeoIujy0ol0Tc+AlKlSV2rUShqJkhWTc+6Kx6WlSBR4gHWOTdNkqtoaqzwytCFZ5+HskK7FdlwhVOMcBJOgufLbz081W8S0WU28EHAAi4k7Tfb80ZjVS40OqlwgZmxLgCGgOcYI5w2TlA1O8Qr19RrBJOxPkNSufCtyk8RHsl1L/vSl9YfP8l1DBeDEXuQipPQ1BIxJrlyo9eaoVEcMRBVpgHWVUxWWBWoaPY/Ucqmu66tHKpr+8lka/Qxw/BurPDG76mDDRzMLRP4BRpZczn1JGktaHEa6CQPNT9nPoaf2z96Fjff8/wASg/YJlZpKriwzutaKYEyPqwJ13MevmqvHY10E8hdQZ7p+0PxVZW0d9k/iqylg2ldxDGveSxoJAJNgZdYXI5fmnOE4LK0OcO+bmdROyf4B9HiP/jZ/rcvUNE1V8I0r5F8TZCaUbGIDUUavZOVA6qagsxAjWogauNUkrARUmuXCohLgC7wZsjYk2S+C0CPi9EnydC9FVWqJYvui1kturSRYcOTVFkpNiscOrShCdOmrCg8BLsUmqkoVhqtRI4hhI8dDY3HjaQYPojVV2n9A/wC2z/S5L5H0N412VeBoOpw2MwJLpHdAaYsZkzObnJnROjDNOUEaG1yi1fff4/gFKj7zfFJ8Dv2P/uSh/hs9F5WS8p8mP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data:image/jpeg;base64,/9j/4AAQSkZJRgABAQAAAQABAAD/2wCEAAkGBxQSEhQUEhQUFRQUFxQUFRcUFRQUFRQVFBQXFxQWFBUYHCggGBolHBQUITEhJSkrLy4uFx8zODMtNygtLisBCgoKDg0OGhAQGiwkHCQsLCwsLCwsLCwsLCwsLCwsLCwsLCwsLCwsLCwsLCwsLCwsLCwsLCwsLCwtLCwsLCwsLP/AABEIALkBEQMBIgACEQEDEQH/xAAbAAACAwEBAQAAAAAAAAAAAAADBAIFBgEAB//EAEYQAAEDAgQDBQQHBgQDCQAAAAEAAhEDIQQSMUEFUWETInGBkQYyQqEzUnKxwdHwFBUjYpLhU4Ky8QfC0hYkNENUY3ODov/EABgBAAMBAQAAAAAAAAAAAAAAAAECAwAE/8QAJREAAwEAAgIBBAIDAAAAAAAAAAECERIhAzFBEyJRYQSBFEJS/9oADAMBAAIRAxEAPwAlegW+aUc1XeObIKpWVIMOsVzvp4Ou1pymFYUxZLZUw0WRTFaB1AgPaj1TCXzpaYUECWrFSfUSlZ5U2EhUel3116oUu5JhhmnWTLKir2FHYUWgIPUK6woZU6YUxximjNagUijgomOgwCUvSJdcojylMKHB5nRKp70dvZwsWMRGleprzgqZhJAX6GVQ4rhckljoJ5LVYrhvcDmEuHxAxIP5Kgq4A5gQ4rTQ+Je+jnCM9Luvk9U/xDGlsZRK48gN72yAysXju3CtoiXelnhKudoJEFQrCF7AvJbcQu4gpm1gPkhTCYplKtKLScsqANoTnrrnKOVYJEORWrjWIrWopAbPNZKL2ClQEkDmQL6X5odbibWzYhskTEmDMG+jraIX5pjrNZlLo7+zryrf3m36z/QfmvKX+S/+R/p/suMU1UuPpz5XV3iHKnxOqtciyzlJsixRjUcwXEhL4d8GOafBBEJZXQWxV1YOFil3NRKmEDQYSdPUyUlU9GUrNYUpesmnCyVqpWKKvCC9HehuCUxCmEywIVMJhqDYCcKTSh5l1rkMHQVqLmQmIoCBjy6wrjlFpVEIx1hUcyA2op50zegGqGPdTfm96YBDrggCBKdq8P7ZnaUoLjLnMbAIF47g0Ko6j5RMJiHMcHMJBEHxjmo8c9DqvhkK9LMC0qPDqBYLrQMw7cTL2yHgEvaNyBMjW3XZUzjGuoTzWhaaQdz7JKo+67Uel3uReihg9EY5KNKm16pIB9j0cFJ0TKaaVRIzCsRGgkwBKCCoVnlomYKF2pQFOj9YimGuBEz3tbAbA6A9ViuN8QLDD5zOJcBYjIXd2SPihC4txsgw25Owvv8AjYJ/gnAXEitiNdWUz8MmZdzPRRjx1dbQ7pJYih/aq/1an9LvyXVv15dP0pJ8mTq1FX4hyJUqJSs5CmMgVUwZTtCtIlIvMghHwgsFJ0Fhq5JVTxZhaAQrioErXZmEFJxTGVsFhScglDrFMUYIgbWXnUJTKRW+yucuFOvopd9OEHOATBNRCVyFIhIwoG5ylSQnBTpOWCO0kZAoFMFJgSDihojwuAJmIwYKJmUYTnDcF2rwPhF3EcuiMJsDB0MG992tJHOLeq6+i5urXWtot/hsM1rANhpAECPnqqTjmJIa6pTbVqEEBrGnKdWhxuQNHEzJHcPk/kqPHO0PHjdPEZzCYzK4OYe8NvvBG4Vpxam2oBWZPejPpYwq/jWGs1zWEv7ohnvOJ2yge8Lz4GbyncA59GmTVyU8zM2Wo6SXAwWvYCMtovm8QN505xVL9/kZS1qZVvalagUn44l3eploMQWnML6abLtQKggJpUmheLVKm1MgB6JTdGkXTAJgSeg5k7IFGmmcRWyDLmjNzJAJAMTA/UrV5OC/YVOna9UUgC8G4JEW85WV49xy+Vt4+W0TzSnGONOc4sAuCWXAMkWIHn6qw4R7J52l+JzAuuGAw4Tu47HoP7ITDp7RnSXSD+yXCmlrcQ7vOdOTkwAkT42PgtMShYbDtpMaxghrRAHRRLiTAuunqUS9kpXlz9nfy+YXkn1Z/IeLE6oStcpslBq01O2OhSkU1hnwYPkgZUyGSOo0UjaOPcAJKWZWa8HKQiUn5hlK7TwrWiAIVZlm1AsLhw3TU3R8i5h6BaSSbKVR0J5XXYKa3oXqtSVZOYl6r6jlLyMVHGhdIUQVNRTHQByEHI1VqXIRGH8G5OAquwxTjSmwxOo5cabIdRy7RY5xDWgk/r0QAdK2Ps/gC1gkQdTPP+yrOEcKDTmdLnDTZoPjz/XVXD8SQDcx9xAVonDJBOJYyBlB1t+o8EMEOADoNhufvKVDZP4je26O0BsEz06KnAPMqeOPFGk9zTDyO7cd0NEgN5KgwzHZWmoS55vczE7D5K14zUbUeGAyAZcP5RB++B6paok8uJYJy1jjHdtTyn3mWBm+XXSbwq6tQLTDhB5KdGsWODm6hW3FGiswVGAyBJANh9YRNyLEGFyr7WVX3L9lIynKbw2ELjA9TYCeZXMJSzEAfO2mqtcfhCxnaNAFiG5iDl3EttrGuqtfk4rr2Kp0rOJVP2f3iBItBu48o1A8tljuJ4l1XK2m8uJfkLRrNy3KeRun/abjLqxbSY0y4Nc2G5S68WEXHd1nZyf9nuBCgMzoNV2saNH1R16oeOP9n7A38EeB8CbROd/fq6ybhhOuXr/Mr5ribAEnoiUMJmu45W78z0A5pbinG6WG90ixBAsSSNJ5lNfnzqe2FePe2HFMA/xHgWmAb7H8R6qr4l7RU6QLWm50DRJJnQRus9i8PXxVXtXTRbENHxQdYbtMnVP4PhzKV2iXbuddx89vJI/HVd0/6NyU+iP7+r/+nq+h/NdTeZeR+lH4NzoYBuivQHm6nmVWhSDmrjSvFynT1RUikKgI7w1R8PjA4W13CIWyFXtw2V+YeaLWG9lkKiDUchOqIJqJORsO13ylHFGqFLvS12DTzSjBL0xdMFRYyZxzZQC1O0qB+Iho66nwH5wnKGHplzWtGYn3nuPdHRuX+6eYbHKujh6joFNocTzcGgDmVd4fhbQP4j8ztxSHdHQvcTPkE22rlOSQxlvMjYHXmPMrwxbAC3tAQbimwZ3k8zl0HU+qtiXRkiudgiOvjTI9ZeYTOG4i6mMuURtlblHjZSxFa/0L22iHuAg6yYmD5qsrZybBo8ASmS34A+i/PE2log796RAH6IQXYzNrbl+vMqfs7wB9dod2tOznB7chkAZTT+K4dLr+HlLF8INGQY12+r15f3TZhtG8AHAy6HDmNvHnsi8SdAEdPv1Q+HS0aiDsdFLH+7LmjLBk8p59NB6KsiMyjJ7V7jv+J/sjPQW2c62/6upkrn/kL7xZIgJ7hFUh5HwgZjOgiBpvqB5pOLK39nuHh2ao+zQLA6nqBvBHguekuJbx+yxr1hBc1rQG6m4IMW/3/JY32g42XNyUi7MHtABFznJymRobCx5la7itUGkQS0A93QA85O1+iyWHw2GpuzlocWnulxLjMk+AuSpeNpD0myfs57P9gMzoNV3vO2aPqg/ed1dPrU6QlxB8/uCosX7VSezpsL3mYa25B6jkLpShwSrV72JflH+Gw3/zv/Aeqq+d/pG+2f2NY/j5rP7LDwXwZk2aB8RPSdF3AcGbTOZxz1D8RGn2G/CPmrHDYVlMBrGtaBsBHqd0yKafxwl0hLpv2IvpINSnCvGYayBiMOupx0R5FJlXlYfs68k4DaL123QpTuIppB7b/ofMo0gpnW6ok3S5dB69PzFk3QqVwc1PO48gc4PiDI23S7hsCsehFFdjaxBzYTMd4osYTfWWOaUlieJFhg4Oo2Y74FYgTrIdWOnRvgi+zZh59lBLs9osIb1KeIpQRMk5DGt8jz8066th3DNSqO712hxblg3FzldEdCUv0zMFlUaWGc491pPgLDxOysKLhuGROtzflcwUcYomJJAGlxbqGgQE30/yxMF6HBXG7nNaOhDyfQx6lTOGZmimTlGrjBLjuBFg318VzidN9RgawuAJknMZJHw6+foo4WhVaNZ8YSOUvRaZzscfQYxoygl7jr8LdNRuVI4Jx73aECJtkEQN5bZIU2VMxPab+PTfRW+Gq5rSHEC4nW+4mJ/JD0PugcPw6lZ7mCoTbPU78cw2ZiekJ2qwEDLYAQANgLaDa8JSjexAvEBs2gqdOsaYgGW3B5E+PJDcNmjGUOMEQYvOvSTpCDiMGNTAcL6xI6TqCl8fxRhMjWAL3nl+uir63EzZsiSb2k/nZFUwNFjg+Juw1Vjw4AFwY7kQ8xebWk+q2fEaAdlJ+KRsdD3mkjcTz0E7L5tiTmcJJ94EwJLWAgvcBzDZtqV9IrYgCW1CG5g0tePo6rIGWpPwubOV192u0IivwTM6aeXMx8HXKeh08bfco8Ra3sTBiQAQZNwBDr89157S6rUY8Q9osBGR0amnGxnTYyNIWZxWPfOV3uiR6m08x+arItA6IIc+TNxv0/OUywIVNmu1zA5CbBWuAwYjNUsNm2lx2ty8dVyfyL+9miWyOCwWeC6zJ3Ibm+yT96axmNFKGHcWINmxOUAixbBSvE+IBuYztOW4ADbRcnTzWL4pxd1RwYwm+UANuXcy3lMD5qCl2W6lFjxH2haczSZGUnTQxIbcWNttDCruF8OrYgA1HOp0unvv+zyb1TnDPZ8Nh9bvP1y/A0/8x+X3q9Gi6JhShOTZzA4OnRblptDRvuT1c7UlNpZpTDEEZhWBN0WIFMJ+i1U8aEphMtku9iaqGAq6rXXQ6wkkT7JeS/bryXkhuJDGBVdSJvMdFc48XKqKguhQyFH+vy/AqJ7P/wByf8pHlop1qYNyL8x3T8olLEGdXf1O/NRpDJj+HYNi/wDpH/Umf2eqbtxNZg1gMpxbW5BMJOlQBG0/zAu/EItPDgatpn/69PmUqeBOl9anJdjcTfTK5ggcmjsyof8AaCo2f4mNfFjfD97zdTAP9kYEDZvpHnYrnaxsPMSm5BEX8QY4g1BiOcvrcPaBO5LQD805h6jXPYO1pybAOr0s3MQGHv8AqPNJDCZXF9IhjjckU6cz45ZVt7J42jh6pdiW1ak6ZXmMxNy4SJCDoOoZxdEEONP36Q/ilodks4g3jLI7tjfVJCva5nwgfctP7We2tEYfJhGAF4h/dDSGEwWWGpE32lY6q4BxBBJHQfiVk0xglVswZMaEZpvKZoYsNhrAJ3jbxKq62I6QDvACX/a2gSD4lxFp6albNNpoqxkd062PidbnZIYnGZbgk2ywNJG5VX+9JuNBubDyG3n6JCvxAuMNBjcgamdPC6HEOj9Su6QRAv5k+CYoPYxpc4jN8midlQHFxv49OgKtfZnA1sXWb2dMvY0y4bwCO9ygct5HRMkK2bD2P4JUJGOqNNSmC4diwxXpAE98tPzZYxEcjbYriNMQKTg/Dh3uuZk7Av8AiiAQ0OcQQQIl14sr3jBoUywvrPwdbIG9uWgU6rQB3apdLHeDiHC8FZ+pxNxxDXPqUKwY14BY3I2qHtAIqGXgNtPknEM/w5lSmajix4DGlhNLQEmJyOMwQ33RHMFUOLxIa4mpmDBeSBJE6a6nS9+asuL49rSWspVG5yXAds8tIEwGuY6zergImFjeNYkWY2w94tGgMQJJ1Ot+oVUIzQYf2nptEmjee7L5H+mD6JnHe1TaosLiZB1G9jyvssF2h/32lMYKg57srNTvsANST6KHk8cBimixxmLdXIa0EmTlAOviCr7g3CW0u86HVDvs0R7rfz3U+FYBtJtruOrjqfyHRMpZa+AhnOUkJpRAVnRkTYmabUKkEcOTJAYamU/RKp+2um6NdNHQGO13WVPiXwU7VrWVdXEo09CiHariH2a8l7Dpd8QYqh7Fc4w3VbWaqUTTK+qxLuYrB4SjtUlDINhwivXKKmVJoYQqTK4XJp9NKV2wk3AkO1UA6SguKVxeJLGyImQBPqbb/wB1k9AkTZi2nOCXSXggMvLWyANQBH4lTq4p0/C2bw7M5x6wHAekpLCyQSIY3d2/9RsB5T1R2jXIPF7pv1vc+ap6Kka5duQ0dGtE+slDpUwJNxaC5xJcRqQB5IwA1F/5jp5c0zhsNn7omXggaZjI1vZrVmzJFB25OpJ5T+rLlatAAGxHTYx4bevimMXwmpTfUa0F4pDM97QQxrcoLnEu2BJF+RVhh+Ad1oztNSpYgBxbTuLF9g55G1wJduFtRsKjh+DfiDLG5wDDmCzo6A666L6t7OcKp4ak1zKj6FWxuC2R9So19ni+hEzoTqjYTg9HC02te3LXaP8AxOGuKs6ZgA6IEWcCORVJxP2tjtGOqvs3LByPa6LCWEWOtx/sHX4AkaLjHH6jW92tTexwvTeIcw/ykHTeDO11gX4tudz2gCZBDW5Ndw6AR5HdVHEONCoSGgPIFhlFMgzqcolVlbidQEh48DOo1aORuBfxCaX2CkWdbFNaHEyJB7rczCT/ADDUjva2m6z7sQXEueZc43MHX7kJ7i4y7f08ByXX6fq6tuEvY3gcL2jg0HqZ2A6brU4PDhgDWiB955lY1lSow5mh465THXZWGF9o3j3w13/5P68lG5bGXRtqeimCqPDe0tI+8HN8pHyv8lZYbG03+69p8CJ9NVpkAw5FpoTnKQcjxMGzwpPqpXNdSfdYKO9om6D0g1qZprIzHC9DcF5pXQUyFZDKvItl5U6F0Piqt0nWqqGKqpCpWUnQUhs1Eo83QjUQu0uo1YyH6VRMhyrGPRm1EvIYaclcQVIvS9V/6KGhFXNJMBV+Ou/IMrsuhgm5AJjpoPJWPEf4VE1CBLu6wOMGSDLwzUgDQugXESqeiHOGdzhTZ8Th3SdveO56QqTPyMpwaIDSMxNR40YI7s6Tszx1PVFIkw/vO/w2+63kXnfz5WCWEBoImjRm7iIq1SdmjUTr9Y9EVg7oBaWMMltMfSVDuXn7/mUwwzTYXXkWsXH6NvQfWP5bIjMTl7tOS46udqY3J+Fv61KSNRz3ZG5S5tzH0VEczzPIb9NUlxHiAazIySCZcfiqu01GjRO3ks1pl0WfFPaE029kCCHkXsS8mJOsNaBA9Rzncf8AD7EsbTNWdCGydDIk5TvqL/7r47QwVSs4ugk6E6BsaDk0Dlc9Fo+H0HUWx2jjvAJDBebDfxKFQksF56z61xTE0qtQNLnkP0Y19R2c8gwGJ1MLP+1X/DsYhxOCfTa8ForMLiezcQCSIkzHw/zTKd9nXMw9AVAc2JqiS4j6Jh0Y2dHEQSY+LoqfE8UNFxIhpFxl1BmfW91xXVb9rLJrOzN8S/4f1cGw1HVAQ0++zSdpIMi/MapSrw51XDVnuy5sMG1XGwLmPfkbA3+KY0yjmtBx7jYx2HfUBZTxVJpFQadvTcCC6Ae89jQ4zBgE6SIy3CqFR4fmJDajQ0uPvZA4OLWt0gkNMnkIVfG6ruvaYtZPS9Mq8Bgn1TlpiZguJ0aOp/DotXguC0qIBjM/6zrmf5RsmcLTbTaGsAA/VydyilyvVNkMBOQKuFY/32Nd9oA/ejlcSpjFZX4BROgLfsuP3GQq2v7PPH0bw7o4ZT63B+S00KEKiYjM6OFYpnumfs1CPkYXX4rG0xcVI55W1I8wD81pmuTNMJtNhlOEe0QbIq5nSZzWJGliP1qtDh+JUnxle2+xMH0KjjOG0qv0jGk89Hf1C6psV7Kif4dQgcnjN6EQsA1ACm0rH/ujE0/o3tP2XuafQiPmoVOLYuj9I10c3NDh/U380jW+gmydVQzWWQb7S1tmNI5hriPWUvjPaF72ltmzqACDHjKKTFw2P70p/wCIz+tv5rqxHaYbnV/pb+a6n7BxNziXqsrPTGJqqvqPU6YUGa5eBQGPU8y5mxtDB6cpFVzXqww2iDY09k6hAEkwFT1+IuzxTbp8RvHMjYeKtsRg2Pgue4R8IFj5yq7jNQMp5WjK0y2xALpFwTJIHmq+PCiWFIKr6zjbObEFxMCJuenmEak4Zhl/7xVFgY/g0vCNfL1StOlaKjsrDfs2av8AHdw6ugI9bEw2COzYdGMM1H/aPLoIHMlXYF+xnNDiSRVqiZc76OlzAj/SOVygtrOqE9m4hv8A5lZ2pA2ZyGvTlzUGYd1QAPGSmIimwTPIOAu49Bb5LQ4XgZLR2oyNF20xr0LyLcrD8LI7U+x1LfoqNWdnRGWnMnN71Rx1c8/r8/YfhrQcz+8eth4Ry6KyxeE7Pw2TnDeEOqDM6WM5xd32R+OnipvyC/OMUw9F1Q5KbZgaCAGgfIBXWC4WxkOfDnT/AJW+HM9Sm3VmUGRTAAMyR7zurjr6qgx3F4kh0ATrG4Um6rpBeey24pxQsBjQQTpvPqsZxDjgdIGpOvLzSmP4i6s7K0E321P+0/JSocKbHfJPQWA6TurR41K7Eqt9DfCsLkPaEy4gxFwA4QfEkE+qs21Eq0ogK3zoB1j0ZpSVJyZa5MmKTK6xqg0pikEKGRMU7IDmJ4CyVrBBUIwJsmqTkkSmKLoWVdhC1ECo9Fc6UJ1OVRPRSAco1KvNE7NK12LOQaV+Hwwp5spMOMxsPD9ckQ0w4Q4Bw6gH71ItRG00vyYX/dlL/Db6LyaheTcgYQxD0qXI9coChVDE6akXKDFyokMSzKywjrKlD1aYI2QY0ex5zlnOL1M7wxuo5XInxsNrrQPVVW1PVN43j0enhTCmWmGxO5NwDzk+8epTeFwQnMbk6uNz5T96PSohvXxR2lPflfwB3+AuGflcCNlqMRiSabXZSSYsBJPks7w/CPqvAYJiCSbBo6lbV72sbGYd1sEmBE79FFrfZTxVmijsCxxa6o2S0e6CCB1dz8F7EcWyAutluIPK4NuY/WiS4hxJrA4A6xI2EnmsRxfihcSwSTMD7U3MbyOSpEOg1YzxbjXfdlu11wOU6jwmVVNp1K5k2bz28GjdGw3Dd6njl/6ufgrOVfpeiPfyBoYdtMQ0eJOp8VzMiuQHC6BgocphyC0IjQg2APTKYa5KNKMwqW9gG6d02xBwzEeoIujy0ol0Tc+AlKlSV2rUShqJkhWTc+6Kx6WlSBR4gHWOTdNkqtoaqzwytCFZ5+HskK7FdlwhVOMcBJOgufLbz081W8S0WU28EHAAi4k7Tfb80ZjVS40OqlwgZmxLgCGgOcYI5w2TlA1O8Qr19RrBJOxPkNSufCtyk8RHsl1L/vSl9YfP8l1DBeDEXuQipPQ1BIxJrlyo9eaoVEcMRBVpgHWVUxWWBWoaPY/Ucqmu66tHKpr+8lka/Qxw/BurPDG76mDDRzMLRP4BRpZczn1JGktaHEa6CQPNT9nPoaf2z96Fjff8/wASg/YJlZpKriwzutaKYEyPqwJ13MevmqvHY10E8hdQZ7p+0PxVZW0d9k/iqylg2ldxDGveSxoJAJNgZdYXI5fmnOE4LK0OcO+bmdROyf4B9HiP/jZ/rcvUNE1V8I0r5F8TZCaUbGIDUUavZOVA6qagsxAjWogauNUkrARUmuXCohLgC7wZsjYk2S+C0CPi9EnydC9FVWqJYvui1kturSRYcOTVFkpNiscOrShCdOmrCg8BLsUmqkoVhqtRI4hhI8dDY3HjaQYPojVV2n9A/wC2z/S5L5H0N412VeBoOpw2MwJLpHdAaYsZkzObnJnROjDNOUEaG1yi1fff4/gFKj7zfFJ8Dv2P/uSh/hs9F5WS8p8mP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data:image/jpeg;base64,/9j/4AAQSkZJRgABAQAAAQABAAD/2wCEAAkGBhQSEBQUEhQVFRQUFRQUFRQUFBQVFBQUFBQVFBQUFBQXHCYeFxkkGRQUHy8gIycpLCwsFR4xNTAqNSYrLCkBCQoKDgwOFA8PFykcHBwpKSkpKSwsKSw1KSwpKSwpLCwpKSwsKSksLCwpLCkpLSwpLCwsKSwsLCksLCkpKSksLP/AABEIALcBEwMBIgACEQEDEQH/xAAbAAADAQEBAQEAAAAAAAAAAAABAgMABAUGB//EAD0QAAIBAgQEBAQDBgYBBQAAAAECAAMRBBIhMQVBUWEGEyJxMoGRsUJSoSNigpLB8BQzU3LR4aIVFkOD8f/EABkBAAMBAQEAAAAAAAAAAAAAAAABAgMEBf/EACkRAQEAAgICAQEHBQAAAAAAAAABAhEDMRIhQfATIkJRYXGxBDKR0eH/2gAMAwEAAhEDEQA/APXyzZY9prTy2Oy2htGtBaBbCMBMIwjIQIwEAjCIgtAY0VoAsUiGYmItpkzZoHk80QVDTF5MNNeAUzQF4l4paMzlohaLeKzRyASYLxM0IaM2aLaPeYCIGSVSTEdYiVBjxFjgQIYLwmKYERzOjOuHomvUNmP+WOgOhY+427HuJ0JhUpU/OxFgu60zu3QsPy9uftv8VxXiv/qFYKrnKpu4CNlVByFT4Sx007k8pvhh4/erbDDX3qhlbGVPNrD9kt8qn8WvPt167T02EpkAAAFgBYDoBEYSLlui5eV2nNMUmi2T6CGaaSkYDDBAmtCBCIYwwjRRDAMYhMYmTYxFRikwExGMSS1GkrxmiQUcGa8QGG8NAS0QtMTJtHIZy8QtELxc0oKZpgZMGNeOmoDKAyGaOpkBeMJNTKrEmnUSoiCNeIjEx6+NTCp5lVbki63tYEkBQwJ3N79gL6GXw9NUQ1quiL8IIvmI7cwDy5nTa8+LxmJbH4ltWFND6iD7jIDzY3OvLXtOjDHxnlW2GM/upcXiK3EajEsVog2LfmPNUB36XOnvtPUoYRKSBKahVGwH6knck8ydTOlUCqFUAKBYAaAAbASTmZ553IssvJFjEJjPJEyJQaaTzTR7Gn0F4RFBhvCMhJgvATBeMKgwmTDRrwBhDeAQmBlaRZo7mRLRFRLRbxCYLxDQmIY0WMFhmmgYGKRGM1o4aDiTl61gPUQPcgfeSsCbBlPsyn7GazDL8qYAw3mKEbwGRYBvHVpK8YGToOlWlQ05laUDRE6Ved/DsF5l2bSmmrt/QHr9pzcKwPmkkmyLqxtc67Be5sZ4/ivxL5jLhsKoIHwIRdQf9R7/ADNzr7c9cOP8V6Xhhv3ei+KeMtiqq4eitlGl9bIoIBJG+m3W56nTpwWBWjTCJsNzzYncnvIcJwHkp6iGqNq7BcoPQAdB+puec62eTyZ+VGeW+ugdpB2jO8g7TNMhXaSYwuZJmhpQ3miZpoaN9GDDeTBhvKYmLRS0BMQtAKh46vOYNGzQDqDwl5yB4xqRA9R5AtFapFzwB7zXi3mvADea8W8IiMYsaKYzYS9QZBa12PO2g7CPhEy+trfug8z1t0jlgT6j8p6X9Lw+vPKfsvGfLjFNGYGoL9yuY/Lcn5SHiHH0sPh1c0/MzvlIFNvQDoFNtiepFibgbET0KrEiw1GoF+vbTQdoKtIgqee3xMP1GwvOrkxuU9fX+GuNk7ebjCtI2Jtaws3IE6nXYi4vyFvpRsM1r5Wtvextbe9+kqaAFs4BDaCwAKNb0WvqdQT7XnnYnBOfTUqv6SR6SQBY8rkj9JwcuNlnn+25/r/pZzG+5VZgYFvb1Mzn8zWzH3IGvuYROayfDPSimdeCwrVXCILk69gObMeQEjgsI1Rwq2vYkk3soG5awJA725zu43x6ngqJp0j+0a2Yketyb2t0HTpfreVjhvs5htz+KeLihT/w1L1NtbLq9QnUnmOWnK1p53CeGikCzeqq/wAbb/wjsP1+k4+FYBy/n1j6zfKlh6c2hJO+a33+nr3izy36h55fEOTEYzFpNjMdMyuZFjKsZF41RNzIs0ao0gzR6OCXgks0MNDT6i8OaTvNmgxOTFJi5opMAa8OaSzQ3gDlojPEZ5IvAzl4Q0jeMDEa4aNeRUx7wScSgEWjTLGw/wCh7mdXlKNL3PUEWHsNST7gTbi4MuTrpUlrldwDYnUi4ABZiOoVQSR3taHzgNgPd9v5AfuflMRlzZTq2pJJv0v1JtOYU8xsWNteWv67fSejh/TYYd+60mA18et/UzEnQbC/YDU/rIeYdwG+eny1lkwqAG97/unUDuTvOLEpkOhJXTU7gHqB/SdO1PYwDllvawJyn/da+hG+nYbGXq0GXUaqQAMo1zbWI78jPG4djgj63yG3mAaAj26jcGfWEFA4bVqYubbMLZkYe4yt/wDkVuuyfO4MsPW29roD3FrkexMR5cybiePyclzrPe0CJXCYRqjhEF2PL7knkO8fCYJqrhEFydSeQA3YnkJbjHiOng0alR1Y2Uv+J27dr8vubxYzbTHHyNx/iNLCYdqIszNpUb/Ut+ED8g6czvPn+HYBmbzq2rn4VOopjlvzt9JsNhqlVxUxFyQSVDG7cspYAAC2thryvrPTvDLL8lZZetQ14C0W8VmmTLRi0F5MtBngejs0jUMxaRqPHo4nUaQYx3aSJjimgmvNGb6W8BMW8BMzYaHNFLTGLeMGvAWilpMtAC7SeaAtFvEFFaUBkkF/7+8L1AFLb2IHa5vz+UrHDLLqHMbellno4fAXF30HQTx1xTaFQCpW3pdVKkjXU3IIN99x7yqcUcHMXJIFtDm5WszKFO3OdnFwSe8vbWcWu3s4irlGUAAdP+Z4uIquWNm9PQaEdryFbiN9Tf3LMR8iDpOWrj25aA+5B+dzO3atPSwlUnRdOrHX+zO6njLaDXqx2/vtPmKPFgPiIPsy2+g5SON8TKoIvqNLDYf0vH5zQfRV64W5XnqZw1uJqVsbabXny7eIM3Nrb2VWZiBubAd/aENVrsiILCoL076eZ7PsT2veReSB6QrXc5fUTtbr0Hzn6Pjq10zfnooBpY6MVIYdRexFuRnwXAvDthnLHM9Oo9Ii4tUoH9rTY8qimxGv4T0M+64vXuiCwGYtU0/fs5PzdmPveLkz1x1nfW3jESmEwTVXCILk/QDmWPIS2DwLVWsNB+Jjso79T2h8Q+JaWEotSoa1DYEjVnPPbfso6/XzccN+70WGGy8d4ymDomnSPrb46mmYkcgOQ3AHvvz+Z4Vww5vOra1D8Kn/AOMfcse+23WDCcJZ2FXEkl75lS+iG9xmtub8tveeteGeXxGmWU6jGJeMYjGQhi0VmgJiM0NAC0UvFZohMD0ZnkXaMYjwOIsYt4WixxQQxZpRvpDFvCTEJmLnG8E8zxR4ip4RUFNKlaowJJKFKKCx/EDdmvy06nofnKHjWra7Cm1/4QPw2sthy35m82nFbFeNfaOZLUnQXnyb+Lq3+nSHvnPy+KPT8cVFU5qeH13uHsbbaM5lY8Pv3RMH04G+o0352+kRq6gekhj0uLj5Xnz2H8XV3B8qhTbl+xpM9vfID2k8ZxXF3IqvhcOALlajpf8AkQs5PbLOnHhw+PbSTGfD3zigqt5jKu2rVAuUa3Fj19xtORONYdL2xGbqtNib22v5d7858/ia9JLGtiKz3tlWjhBSBvyD1VF/pO+jjHSmMuHFFNbVcZUSkSTroLAt8hNpirydreIVP+XTqN702H/k2v6ST8QxDfDQI/3sNvcaiSoO7C5rNbceWgp0j/tetfOO6jpLVcDVNNXWuQC+XIppl/hJLkMosgsBcLuRvyLqe6W7XPU/xB1YovsSbfMAfec1XA1Tqag+YJP81571PgaimtV8RVXIS1Qs1PIQuoVAEFhYaknnpabGYIkqKJOupzWJUHa511/4Mm8mEGq8L/2zWZA5dzT11AWwtpvYmPgvDKtrqx2sxv8AfTlPssZi6WHpLTpMzrTRi99C1VrZAbc75tO/znkcOrkFSpGcFbKw9NQZhmF/bS3O9uceOWOVKyvW4XwVVB8hQHpXbynAGuW9h+64+lz0nVicNSWg9SlpRIp4+gNM1GpSqK1emOgJ1I6l52cNw96dWomrURamwbKGylmQMTpazFdf+J4tWrZ/JYNa+KVqZtcrigzFSBobPnW/a8Jqezr1K3xVApugxYqU+Qy4rCujA9g9UGdAsx9Rst7CwJJudAu/MnU7fpPLpfs0BqHUKl15KVpom4/2/rPK4px6pXYUaKltjl9IW3WqSCAvyv7kzn5M/P18Jk8vd6exx/xYPTSwiEMdAo1I01Y32PUmeZw3hHl+uoc9U3Jbkt9wt/vz7bTp4ZwlaCn8Tt8b2sT+6ByUch21uZ0tObPk8vULLPfqdEvBeAmKWkIMTJu0JaSZo4pi0mxmJikxqhSYpMJMW8AxMmxhZpN2gE2M0VjMpjUMM00A98mCCaZMhBnBX8PUHDO1KmFWxdyQir+W5uLnQ2G+mk7rX0G50HuZy8VqmmwRF82pu2TWnT5WarfKW30Um3M62l477Ob+HzmKZCV8rAZ89yK1ZHAcDTMAfUR7lY/+CbQChQpEfjC0xvyB1IHt9Z7gRhTzFya5vYAAUaYOgJt6qjdtB3nntwhS13YvzuwBN730X4RbrYma/afq08v1cdfCaWq1ncEfArNltrYc7j5ASmBVKYzUcOq2uDVqMFta1rN6if5lluI4ilRUHJc9Cx9R/M3IDsBbtPleKcSeuwzkBQCFVRZQDqdOZNhv0lY3f19fwJ7e3jOLnTNigCQRagoQ/wAVZyai/wAIaTw/FsKjehQW/FWqNUL+wLqS224KW6GfM2AHISTVhNvPKh99/wCsB00e9O+cJqAXsVzF7EnTTb5xVxAbQMuhBNiwOhuB6T9zr0nxWF4NUr/5dMsD+Iiy/wA50+k+x4b4crhQHrimtv8ALoU6a2/+wrf9Jy8k/PIeUnbroV7FvMYuD8KWACjpY397xqeMqEGxVBsWOuXtrz/u07F4MnlFFzkkH1Zmepfrcm5nznCfCVarUyUw65SScyVQg11YlvTfsNZOGNy+TmcvT06yZwKa2yqef4mO7N9f7vG4higoqUCAKq1B5bqLnSork25XKsPmZw8Txxw7FDTuybNmsLjmLDr9o/him1autQi1NVDEa2NTLmJzHVrNc731GnObcczmxbH3XAqYTBPSsSGUg7XNwQR3PznhcIxV8d6mOd0dVVtsyJZMxN7E5e+vWU414g/wyWUE1HByj8ItpnY/Ybn5Ej5OlSevVCLqxbzCwNinqzM99cpB2Otja0nlv2uGt6Vw5yXyrvrYiriKgooLMoOcm/p11erf8V9LD2HOfScN4YlBMqc9WY/Ex6n+g5S9CllBuczGxaoyoKlQgBczlAMxsABflHMxudrn5c93U6KxkWlSZNpmiJNJkyjSTR7WVmk2aFzIs0uGYtELRC0RnjUcvELyRaEGMGLSbGNeAxmmYFMcwARmaaG0EWze/aCEmKTMmJTJtKGScwCTmRJlHMk0CrxeK8HqVSbMli19SRprYbGcVLwf+aoP4bn7gT6S8BMv7SyHeSvHpeE6I+Is3ztPUwfC6NPVKaA/mygt/MdZQGVSRc7e6m5WrqZZZFJVZnslVM9DhmO8t8x1B0Ydp54jgyscrjdwtvR4z4foVv2l111APX7gzx8HhzhaDLYG7FkRL+tTZbj5gXNhvznZRqKpDPbIpBa+xAIuP6T5/i+PqmuxDKXZXNFiCEqqxBUU32vkNh+G6205dFzudnxP5dXH9/G2uLiNCuagLoc9U5V1Fj2GpsBcfWfS8I4WtBLDVm1dvzN27Dl/3OXhfBBS/aVDmrtfONbJbYDruRfty5+nnmXJnL6nTDky/CoYpMQvAWme2QkxC0zNJkwVAaTYxmaSZo2kI853Mq7TnqNLioVmkmaBmmEs2hvMYAIyGaELGCx6PZJhHywhIGAE0Npoje1JEw5pNjMmRs0m5gLxGaAK0kxjM0QmMUJrQXhEms2AlEiCUWRSVQyqmQUygaILq06MPRzaswRAQGdthfkPzN2GsHDcKGu9Q5aSfEb2ubaIp68+wnh8e8UPUbyaCjLqqovIbHfnzJJ95vxcW55ZdNcMN+70XxZxwW8uif2QbQ83I5nv/wBfOvh7gnkrmfWo1yRuqZt1UbXPM84vCeDCnZ6hD1P/ABUnfL37/S2t/WDRcvL5eoWefxj0oZrwZoCZgyHNAWikxSY4cMWiM0UtFLRxUZjJsYWaSZpaoFRpzVDKOZBzHFEjLEBlFE0hiBDaaGWGhtNDAmAjCKIbwOGmgvNEp2B4C0WAmYoBjEJmJiM0ADGLeAmAmNJrwiTvGBk1NUEoskDHUyEKCdvDuHmq2+VF1qVDsi/1Y62HP2BI3DOFtVNyQlMfFUbYDmFH4m7fUiJ4i8SrTQUMKCoB92qMdMzG2p0/4HIbcfHv3emmHH5e705PFPGs5XD4dSESwVed9czMb7m9yZPhXDlor1c/E3XsOgkeHYQrdnILt0BFh3JJuep20Gk7g0OXPy9To+TPfqdL5oQZINGBmGmKwMMmGhzQ0YmKYSYjGPQAyZMYtEYxqhWMixjsZJjGuFcyDmUcyDmXFApl1nMpl1M0gPCIsMoxhvFvNeANeGKIbwBpomaaBuxmiM00056hJniM0E0ABaITDNGVYRxNNFU04nqcH4R5t3c5aVPVyLZjvZVHU2OvK3sJppXFjMsvYwxly1U/E/ipmy0KYXKqhEUAgrc+lQ2mmWxudSSbnSeVgMBk9THNUO7dOy6bf3oNIJppzXV005crPTtvNeGac7mENGDwTRmoHh8yaaAbzIrNNNAyExGaaaCkmaTLQTS1Ju056jTTSosqtKo000uA4eMGhmjDXhvBNADea800DDNNNNGN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data:image/jpeg;base64,/9j/4AAQSkZJRgABAQAAAQABAAD/2wCEAAkGBhQSEBQUEhQVFRQUFRQUFRQUFBQVFBQUFBQVFBQUFBQXHCYeFxkkGRQUHy8gIycpLCwsFR4xNTAqNSYrLCkBCQoKDgwOFA8PFykcHBwpKSkpKSwsKSw1KSwpKSwpLCwpKSwsKSksLCwpLCkpLSwpLCwsKSwsLCksLCkpKSksLP/AABEIALcBEwMBIgACEQEDEQH/xAAbAAADAQEBAQEAAAAAAAAAAAABAgMABAUGB//EAD0QAAIBAgQEBAQDBgYBBQAAAAECAAMRBBIhMQVBUWEGEyJxMoGRsUJSoSNigpLB8BQzU3LR4aIVFkOD8f/EABkBAAMBAQEAAAAAAAAAAAAAAAABAgMEBf/EACkRAQEAAgICAQEHBQAAAAAAAAABAhEDMRIhQfATIkJRYXGxBDKR0eH/2gAMAwEAAhEDEQA/APXyzZY9prTy2Oy2htGtBaBbCMBMIwjIQIwEAjCIgtAY0VoAsUiGYmItpkzZoHk80QVDTF5MNNeAUzQF4l4paMzlohaLeKzRyASYLxM0IaM2aLaPeYCIGSVSTEdYiVBjxFjgQIYLwmKYERzOjOuHomvUNmP+WOgOhY+427HuJ0JhUpU/OxFgu60zu3QsPy9uftv8VxXiv/qFYKrnKpu4CNlVByFT4Sx007k8pvhh4/erbDDX3qhlbGVPNrD9kt8qn8WvPt167T02EpkAAAFgBYDoBEYSLlui5eV2nNMUmi2T6CGaaSkYDDBAmtCBCIYwwjRRDAMYhMYmTYxFRikwExGMSS1GkrxmiQUcGa8QGG8NAS0QtMTJtHIZy8QtELxc0oKZpgZMGNeOmoDKAyGaOpkBeMJNTKrEmnUSoiCNeIjEx6+NTCp5lVbki63tYEkBQwJ3N79gL6GXw9NUQ1quiL8IIvmI7cwDy5nTa8+LxmJbH4ltWFND6iD7jIDzY3OvLXtOjDHxnlW2GM/upcXiK3EajEsVog2LfmPNUB36XOnvtPUoYRKSBKahVGwH6knck8ydTOlUCqFUAKBYAaAAbASTmZ553IssvJFjEJjPJEyJQaaTzTR7Gn0F4RFBhvCMhJgvATBeMKgwmTDRrwBhDeAQmBlaRZo7mRLRFRLRbxCYLxDQmIY0WMFhmmgYGKRGM1o4aDiTl61gPUQPcgfeSsCbBlPsyn7GazDL8qYAw3mKEbwGRYBvHVpK8YGToOlWlQ05laUDRE6Ved/DsF5l2bSmmrt/QHr9pzcKwPmkkmyLqxtc67Be5sZ4/ivxL5jLhsKoIHwIRdQf9R7/ADNzr7c9cOP8V6Xhhv3ei+KeMtiqq4eitlGl9bIoIBJG+m3W56nTpwWBWjTCJsNzzYncnvIcJwHkp6iGqNq7BcoPQAdB+puec62eTyZ+VGeW+ugdpB2jO8g7TNMhXaSYwuZJmhpQ3miZpoaN9GDDeTBhvKYmLRS0BMQtAKh46vOYNGzQDqDwl5yB4xqRA9R5AtFapFzwB7zXi3mvADea8W8IiMYsaKYzYS9QZBa12PO2g7CPhEy+trfug8z1t0jlgT6j8p6X9Lw+vPKfsvGfLjFNGYGoL9yuY/Lcn5SHiHH0sPh1c0/MzvlIFNvQDoFNtiepFibgbET0KrEiw1GoF+vbTQdoKtIgqee3xMP1GwvOrkxuU9fX+GuNk7ebjCtI2Jtaws3IE6nXYi4vyFvpRsM1r5Wtvextbe9+kqaAFs4BDaCwAKNb0WvqdQT7XnnYnBOfTUqv6SR6SQBY8rkj9JwcuNlnn+25/r/pZzG+5VZgYFvb1Mzn8zWzH3IGvuYROayfDPSimdeCwrVXCILk69gObMeQEjgsI1Rwq2vYkk3soG5awJA725zu43x6ngqJp0j+0a2Yketyb2t0HTpfreVjhvs5htz+KeLihT/w1L1NtbLq9QnUnmOWnK1p53CeGikCzeqq/wAbb/wjsP1+k4+FYBy/n1j6zfKlh6c2hJO+a33+nr3izy36h55fEOTEYzFpNjMdMyuZFjKsZF41RNzIs0ao0gzR6OCXgks0MNDT6i8OaTvNmgxOTFJi5opMAa8OaSzQ3gDlojPEZ5IvAzl4Q0jeMDEa4aNeRUx7wScSgEWjTLGw/wCh7mdXlKNL3PUEWHsNST7gTbi4MuTrpUlrldwDYnUi4ABZiOoVQSR3taHzgNgPd9v5AfuflMRlzZTq2pJJv0v1JtOYU8xsWNteWv67fSejh/TYYd+60mA18et/UzEnQbC/YDU/rIeYdwG+eny1lkwqAG97/unUDuTvOLEpkOhJXTU7gHqB/SdO1PYwDllvawJyn/da+hG+nYbGXq0GXUaqQAMo1zbWI78jPG4djgj63yG3mAaAj26jcGfWEFA4bVqYubbMLZkYe4yt/wDkVuuyfO4MsPW29roD3FrkexMR5cybiePyclzrPe0CJXCYRqjhEF2PL7knkO8fCYJqrhEFydSeQA3YnkJbjHiOng0alR1Y2Uv+J27dr8vubxYzbTHHyNx/iNLCYdqIszNpUb/Ut+ED8g6czvPn+HYBmbzq2rn4VOopjlvzt9JsNhqlVxUxFyQSVDG7cspYAAC2thryvrPTvDLL8lZZetQ14C0W8VmmTLRi0F5MtBngejs0jUMxaRqPHo4nUaQYx3aSJjimgmvNGb6W8BMW8BMzYaHNFLTGLeMGvAWilpMtAC7SeaAtFvEFFaUBkkF/7+8L1AFLb2IHa5vz+UrHDLLqHMbellno4fAXF30HQTx1xTaFQCpW3pdVKkjXU3IIN99x7yqcUcHMXJIFtDm5WszKFO3OdnFwSe8vbWcWu3s4irlGUAAdP+Z4uIquWNm9PQaEdryFbiN9Tf3LMR8iDpOWrj25aA+5B+dzO3atPSwlUnRdOrHX+zO6njLaDXqx2/vtPmKPFgPiIPsy2+g5SON8TKoIvqNLDYf0vH5zQfRV64W5XnqZw1uJqVsbabXny7eIM3Nrb2VWZiBubAd/aENVrsiILCoL076eZ7PsT2veReSB6QrXc5fUTtbr0Hzn6Pjq10zfnooBpY6MVIYdRexFuRnwXAvDthnLHM9Oo9Ii4tUoH9rTY8qimxGv4T0M+64vXuiCwGYtU0/fs5PzdmPveLkz1x1nfW3jESmEwTVXCILk/QDmWPIS2DwLVWsNB+Jjso79T2h8Q+JaWEotSoa1DYEjVnPPbfso6/XzccN+70WGGy8d4ymDomnSPrb46mmYkcgOQ3AHvvz+Z4Vww5vOra1D8Kn/AOMfcse+23WDCcJZ2FXEkl75lS+iG9xmtub8tveeteGeXxGmWU6jGJeMYjGQhi0VmgJiM0NAC0UvFZohMD0ZnkXaMYjwOIsYt4WixxQQxZpRvpDFvCTEJmLnG8E8zxR4ip4RUFNKlaowJJKFKKCx/EDdmvy06nofnKHjWra7Cm1/4QPw2sthy35m82nFbFeNfaOZLUnQXnyb+Lq3+nSHvnPy+KPT8cVFU5qeH13uHsbbaM5lY8Pv3RMH04G+o0352+kRq6gekhj0uLj5Xnz2H8XV3B8qhTbl+xpM9vfID2k8ZxXF3IqvhcOALlajpf8AkQs5PbLOnHhw+PbSTGfD3zigqt5jKu2rVAuUa3Fj19xtORONYdL2xGbqtNib22v5d7858/ia9JLGtiKz3tlWjhBSBvyD1VF/pO+jjHSmMuHFFNbVcZUSkSTroLAt8hNpirydreIVP+XTqN702H/k2v6ST8QxDfDQI/3sNvcaiSoO7C5rNbceWgp0j/tetfOO6jpLVcDVNNXWuQC+XIppl/hJLkMosgsBcLuRvyLqe6W7XPU/xB1YovsSbfMAfec1XA1Tqag+YJP81571PgaimtV8RVXIS1Qs1PIQuoVAEFhYaknnpabGYIkqKJOupzWJUHa511/4Mm8mEGq8L/2zWZA5dzT11AWwtpvYmPgvDKtrqx2sxv8AfTlPssZi6WHpLTpMzrTRi99C1VrZAbc75tO/znkcOrkFSpGcFbKw9NQZhmF/bS3O9uceOWOVKyvW4XwVVB8hQHpXbynAGuW9h+64+lz0nVicNSWg9SlpRIp4+gNM1GpSqK1emOgJ1I6l52cNw96dWomrURamwbKGylmQMTpazFdf+J4tWrZ/JYNa+KVqZtcrigzFSBobPnW/a8Jqezr1K3xVApugxYqU+Qy4rCujA9g9UGdAsx9Rst7CwJJudAu/MnU7fpPLpfs0BqHUKl15KVpom4/2/rPK4px6pXYUaKltjl9IW3WqSCAvyv7kzn5M/P18Jk8vd6exx/xYPTSwiEMdAo1I01Y32PUmeZw3hHl+uoc9U3Jbkt9wt/vz7bTp4ZwlaCn8Tt8b2sT+6ByUch21uZ0tObPk8vULLPfqdEvBeAmKWkIMTJu0JaSZo4pi0mxmJikxqhSYpMJMW8AxMmxhZpN2gE2M0VjMpjUMM00A98mCCaZMhBnBX8PUHDO1KmFWxdyQir+W5uLnQ2G+mk7rX0G50HuZy8VqmmwRF82pu2TWnT5WarfKW30Um3M62l477Ob+HzmKZCV8rAZ89yK1ZHAcDTMAfUR7lY/+CbQChQpEfjC0xvyB1IHt9Z7gRhTzFya5vYAAUaYOgJt6qjdtB3nntwhS13YvzuwBN730X4RbrYma/afq08v1cdfCaWq1ncEfArNltrYc7j5ASmBVKYzUcOq2uDVqMFta1rN6if5lluI4ilRUHJc9Cx9R/M3IDsBbtPleKcSeuwzkBQCFVRZQDqdOZNhv0lY3f19fwJ7e3jOLnTNigCQRagoQ/wAVZyai/wAIaTw/FsKjehQW/FWqNUL+wLqS224KW6GfM2AHISTVhNvPKh99/wCsB00e9O+cJqAXsVzF7EnTTb5xVxAbQMuhBNiwOhuB6T9zr0nxWF4NUr/5dMsD+Iiy/wA50+k+x4b4crhQHrimtv8ALoU6a2/+wrf9Jy8k/PIeUnbroV7FvMYuD8KWACjpY397xqeMqEGxVBsWOuXtrz/u07F4MnlFFzkkH1Zmepfrcm5nznCfCVarUyUw65SScyVQg11YlvTfsNZOGNy+TmcvT06yZwKa2yqef4mO7N9f7vG4higoqUCAKq1B5bqLnSork25XKsPmZw8Txxw7FDTuybNmsLjmLDr9o/him1autQi1NVDEa2NTLmJzHVrNc731GnObcczmxbH3XAqYTBPSsSGUg7XNwQR3PznhcIxV8d6mOd0dVVtsyJZMxN7E5e+vWU414g/wyWUE1HByj8ItpnY/Ybn5Ej5OlSevVCLqxbzCwNinqzM99cpB2Otja0nlv2uGt6Vw5yXyrvrYiriKgooLMoOcm/p11erf8V9LD2HOfScN4YlBMqc9WY/Ex6n+g5S9CllBuczGxaoyoKlQgBczlAMxsABflHMxudrn5c93U6KxkWlSZNpmiJNJkyjSTR7WVmk2aFzIs0uGYtELRC0RnjUcvELyRaEGMGLSbGNeAxmmYFMcwARmaaG0EWze/aCEmKTMmJTJtKGScwCTmRJlHMk0CrxeK8HqVSbMli19SRprYbGcVLwf+aoP4bn7gT6S8BMv7SyHeSvHpeE6I+Is3ztPUwfC6NPVKaA/mygt/MdZQGVSRc7e6m5WrqZZZFJVZnslVM9DhmO8t8x1B0Ydp54jgyscrjdwtvR4z4foVv2l111APX7gzx8HhzhaDLYG7FkRL+tTZbj5gXNhvznZRqKpDPbIpBa+xAIuP6T5/i+PqmuxDKXZXNFiCEqqxBUU32vkNh+G6205dFzudnxP5dXH9/G2uLiNCuagLoc9U5V1Fj2GpsBcfWfS8I4WtBLDVm1dvzN27Dl/3OXhfBBS/aVDmrtfONbJbYDruRfty5+nnmXJnL6nTDky/CoYpMQvAWme2QkxC0zNJkwVAaTYxmaSZo2kI853Mq7TnqNLioVmkmaBmmEs2hvMYAIyGaELGCx6PZJhHywhIGAE0Npoje1JEw5pNjMmRs0m5gLxGaAK0kxjM0QmMUJrQXhEms2AlEiCUWRSVQyqmQUygaILq06MPRzaswRAQGdthfkPzN2GsHDcKGu9Q5aSfEb2ubaIp68+wnh8e8UPUbyaCjLqqovIbHfnzJJ95vxcW55ZdNcMN+70XxZxwW8uif2QbQ83I5nv/wBfOvh7gnkrmfWo1yRuqZt1UbXPM84vCeDCnZ6hD1P/ABUnfL37/S2t/WDRcvL5eoWefxj0oZrwZoCZgyHNAWikxSY4cMWiM0UtFLRxUZjJsYWaSZpaoFRpzVDKOZBzHFEjLEBlFE0hiBDaaGWGhtNDAmAjCKIbwOGmgvNEp2B4C0WAmYoBjEJmJiM0ADGLeAmAmNJrwiTvGBk1NUEoskDHUyEKCdvDuHmq2+VF1qVDsi/1Y62HP2BI3DOFtVNyQlMfFUbYDmFH4m7fUiJ4i8SrTQUMKCoB92qMdMzG2p0/4HIbcfHv3emmHH5e705PFPGs5XD4dSESwVed9czMb7m9yZPhXDlor1c/E3XsOgkeHYQrdnILt0BFh3JJuep20Gk7g0OXPy9To+TPfqdL5oQZINGBmGmKwMMmGhzQ0YmKYSYjGPQAyZMYtEYxqhWMixjsZJjGuFcyDmUcyDmXFApl1nMpl1M0gPCIsMoxhvFvNeANeGKIbwBpomaaBuxmiM00056hJniM0E0ABaITDNGVYRxNNFU04nqcH4R5t3c5aVPVyLZjvZVHU2OvK3sJppXFjMsvYwxly1U/E/ipmy0KYXKqhEUAgrc+lQ2mmWxudSSbnSeVgMBk9THNUO7dOy6bf3oNIJppzXV005crPTtvNeGac7mENGDwTRmoHh8yaaAbzIrNNNAyExGaaaCkmaTLQTS1Ju056jTTSosqtKo000uA4eMGhmjDXhvBNADea800DDNNNNGN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6" name="AutoShape 16" descr="data:image/jpeg;base64,/9j/4AAQSkZJRgABAQAAAQABAAD/2wCEAAkGBhQSERQUEhQVFRQVGBUXFBQVFRcUFBQVFRQVFBUUFBQYHCYfGBkjGhYUHy8gIycpLiwtFx4xNTAqNSYrLCkBCQoKDgwOGg8PGikkHCQpLSwpKiksKSwsLCwsLCwsLCwpLCwsKSwsKSwsLCwsLCwpLCksLCksLCwsLCksLCksLP/AABEIAMABBgMBIgACEQEDEQH/xAAcAAABBQEBAQAAAAAAAAAAAAAFAAECBAYDBwj/xABDEAACAQIDBQUEBwcEAgEFAAABAhEAAwQSIQUGMUFREyJhcZEHMoGxFiNCU3Kh0hRSYpKywdEzNILwJOEXFUNjovH/xAAaAQADAQEBAQAAAAAAAAAAAAABAgMEAAUG/8QAKBEAAgICAgEEAQQDAAAAAAAAAAECEQMhEjFBBBMiUZEyYXHwFEKh/9oADAMBAAIRAxEAPwDa7B2BYfD22e2CxBkyw4Mw4AxwAq/9GMN90P5n/VUt2R/4lnyP9bUTrz1FUam9gv6M4b7pfV/1U/0Yw33S+r/qolUgaKigWC/oxhvuV9X/AFU/0Yw33K+r/qooKkBRcUCwX9FsN9yvq/6qX0Ww33K+r/qorFPFLSDYK+i2F+5X1f8AVULm7eEHG0o+L/qozFZDbu95skfVlw4YqbfeyBCAc46d5TPDU/FoxTYGwqu7WFPC0p+L/qqX0Xw33K+r/qrzjBbz3rmMuXZLLZtl3tDi9sMAQo/fAlh+Ej7Vbfdne04lVLp2faJ2trvSWt52Qk+IhZ/Ep51zx/RykEButhvuV9X/AFU53Ww33K+r/qooh5ipGlpBtgj6L4b7lf5n/VSG62G+5X+Z/wBVFSKcCuSR1sFfRbDfcr6v+qnG6uF+5X+Z/wBVFYpwKNIFgg7rYb7ker/qqP0Yw33K+r/qowRUIoUg2wWN18N9yPV/1Uvovhvul9X/AFUUmmoaDbBf0Yw33Q/mf9VL6MYb7kfzP+qiYFPFDR1sF/RjDfcr6v8AqpxuvhvuV9X/AFUTC1ICjSBYL+i2G+5X1f8AVS+i2F+5X+Z/1UVpV2jrBX0Wwv3K+r/qpvovhvuV/mf9VFSaiTXaOBZ3Xw33S+r/AKqb6L4b7pfV/wBVFKU0KQbZiN89kWrSWuzQLmZp4mYCx7xPU09XPaB7ln8T/Jaaoy7KR6C+7P8AtLP4T/W1EqHbs/7Sz5H+tqIk1rj0SYppVHNUhTCkg1SU1zipKaVsJ0pqVIGlOGu3QqljwAJ9Na8u3i2nbsML+HZVv2279jMcpzAjMB0ZTBj96eIr0bbd/Jh7rRMKfQ6E/CZrx+zg1uk4tsuIsD6vFWoIvWgODqBxI94QdROnR4AYJ29vRcuYk3gnZhlOUqIzCNO9An4+VW7uExGVbOeBhrIxFgjQmw5U3bc88ssP+Aq9Zx+HC3cKFN+y4L4ZiBnRmEmDxie8I1kH96guzNrYkozoZfB2mMED/QPcuIQRqBo0HpVNAs3+7+3hgbt+xevA2VvL2WYzls3bdx1ykcg6ZY5ZuVejAyNK8FwW7ENcGJaFUPbDaxmex22Gcn93+7AV7HurtlMVhbdy2Mo1XL+6V0y+kVOaGC9IGmNIVHkGh5p6jNPNdyBQ9QNSmo0LCNTVKmohGFOBSqS0QCAp4p6Ro0AalSNKuOItXOKk5pCgEaKVPTxXHGT9oHuWfxP8lpUvaF7ln8T/ACWlUJ9lI9Bbdn/aWfI/1tRBzQ/dk/8AiWfJv62q89a49E32Qmu6Gq8V0ttRs6juBSApA0xNK2BEqVQD1IUOzhr1sMpUiQwII8xFeFb0Phu+9pTbuo/Z3xalUuLMFjbPA8x4gg9a93rG787CCg4yygNxB9aMgYXE+1nX7Qjj5TpE0Yyp0czAWVaxYWyQL4uEPgMSnvo8hxb11HUDhMiOQ47X3hvC+t9LRQ9l2V8m2AGucWt3BEcIiQCQRQjaN61iLyLhibCvDIpJFtL86hSJySY8jB4GirbfxTftDXreYi0LOJUQO8A3ZXm9SQeHEaaVYWiF4YprCqpJFw2cOAYJIjtcE3hwKT/DFekezbHj63Dr/p21s3bR55byl2VvFXzL8Iry3C469dawmY2+yKI7RBQC5Nhn6hLzCOmbxrW+yrFMmIzXNGxGdWWIH2rtsr/zt4pfgKSfQyPWyKYUjTA1hctlEOaU0xNMKVzoNExSqANSU00Z2K0ICkaeaaataAICpCozTk0OVHUPNI1HNSBoKZ3ElTUqlFUQpzIpRUopRTHDRSFORTgUpxkvaH7ln8T/ACWlS9onuWfxP8lpVGfZSPQT3Z/2ln8J/raiDUP3a/2lnyP9bUSNaF0L5OZWmFTNRrjiYalmqM1FjSsKQu0roHqq5pJdqXKh3Eug1Oq6Xa6g09qhKPNPaHuxbw4OItYdWtsfr7YXuQT70CDbaeDrwJg6GvPMDiXz3rtq8S+Rg9u53mvYciDqdGZRxHUAivo10DAggEHQg6gg8QRXkvtJ3TTDA3rNkdi+jBRBs3DoLisJgHgV91vAwafHk/1YHEBYrH3QLZZA6NYKNdTvdrZcwjk9VMDXUMizxqGy9rNYvWX4i2bbuOaE3JugdUbvuvhiBWeG1TaW32N1iIeUI/0y8C4mujK0KwP96k+ckNBhwAfAAgFYPIGI8AlaH+4tH04KQFCN0Nqdvg7FyZYoFf8AGncafip9aMV5sooqNFNNSpgKnJfQUPUaRpAUDhA1I1GKlNMnrZzQ1LNUc1IUnP6DQ4NTUUyipgVeEfsSTHp6apVpRJkDSFSimiuOGilTkUooBMj7Q/cs/if5LSpe0T3LP4n+S0qhPspHoI7t/wC1s+R/raidCt2W/wDFteR/raic1VS0c0PFRIpM9MXpuSO4seKgaReuTvQbQUmQuGuOak1yuTNWSclZZItWrlW7dyhSPVm3diujMDgEgahiLCupVwGVgQykSCDoQRXC1jkLZMy5v3cwzfyzNW6eW1on0eA+0HcQ4S872QTY0bq1sMSO91XMCJ8p40M2Vih3VjWJOn517pvTs0XVB6hrZ6RcECY5Zwvqa8FweFuW3dWWGU9mw4xJ/wDXGtGObnHYzSXRst3tv3sG/wBWQUbVrZ90nqOhjnXpuwt67OJAE5Lh+wx4n+FuDfPwryrCYQ6cfP8A99arY64LJ04TIJ40rj9gaT6PeqeK8T2f7UcVa0U9qo0i4M3D+IEGtLgfa8CPrMOQ38Dn1ysv96HttCHo2WlFZvZ+/wBh7vEOh/iWR6rPyo9h8YlwSjBh4H5jlSOFHWdDUSac0orPK30OiAqSipKtSApoYn2wOQgKmBTCpCtcIUSbEBT0wNPNUXQoopqc1GaDZw9KlNMaATJe0T3LP4n+S0qb2iHuWfxP8lpVGXZSPR33cu/+PbHgf62ormrMbv4r6sL0Gn8zT+dHExHCs/uVo1PHRZLVA3K4XLmun/8Aag94xoPXry15UryhUDvdxAAliAOpMCqj7QXkR6xXld7bWIfEZr5OZSQLfuomvugHh5+s1fxG8TuSgMKQucxy0A9YHp41p4N9syPNUtI3/wC3odAQT4d6PSkbn/qgOyICAk9YBgHrpP8AiuO0d5FByWxmfho2ZQTwknn4D8qV4YuN2FZ3fRo1euyXaxSbYul2XPJkAaABRAk+c8BRW1tFl+0T1Bg+nOs3ttF/fgwJvTuayXXxVhBdJlirSXRtCWUj3xx0IJHiOA/Be0a/ZUA3HlvvAGtr3ojjpyMkwfCK3+F2iD4Hzodt7dCziZYRbuniwHdY/wAa/wBxB8+FXh6hL45DnjT3EBf/ACjdugWgEZ2KqRcQoVJIgwCPyJ4cazm8t7Pfe4igMxBZkA7SBpJVxK/CPM8aq7a3duYZgtxCkHuupm2YMyh0A1gwCv4TXWzZGIUkELeTVkWAraSXRCCEPGRlU+McN0eNXEk0+mNjb4dcuHuORqCAzG8/ixYZj4hYXwqth0tXFS0HuW72oM5mzlmOXX7P2RGn51WxNtuDZWjkysGHxUsw+JFWLN7tbTKxugpqYfPoYGpUgsAQB3pIzU/gSjnhcNcS+LavnOpIJLAgCTrMSY8K0OCh1cuMjKSpRTrHEEmNZ19Kz+FvkiHZbiNC94gXE6FhxMePqKIbNPca0WZcpOUN3SQepny05UkzkGmv9msgT+fHrXPZe3rpeUcrHT3h4eVVUuspAUmFBzay3HSOsTQ7at4gB0JDfaKkhT56/OlT2dxVHoOC37xJMHsm8ShB+MOB6CrT7zYh/tgfgUD8yCfzrE7Dxb3EEA+MaEjzMxWlt2UYQpuAEQQHOYHqQf71aGOP0Z5ykn2FLG3cQNe0YxxBAb5ij+x95RcIS4Ar8j9lvDwPhXlzbKe3dDi67oqlSMxFyf3pkd4eRHhyHbd7ZFzEuRiMSbIhWBWBn1BCq7aTwkaRw11pZygu1Q8Mcn+l2ezhqlNZrZ+6FtTn/acXcbkTiCAPJUAX8q0VtYAEk+JiT4mNKjf0NROaalTUrZ1EppVAmnDUFI6iVNNImoZ66UkgpGT9ofuWfxP8lpUvaCe5Z/E/yWlSFIrQH2Rfyov8TEfAEyflRa7jQgLMQqjUsxgD40AwSyqAcczn8yauX1W6ht3BKkQR5a8vGsMls9VxuKruive39QmLSlxwzHQH8K8SPSqmJ3mxJ1t9nprlyEk+B7+n5Gh93c3U9lcgdHEx5MP8VLAbuXVEXLiKok92SfzAjzNXXsowyx+osIbNxybRtul1FtYhACGGuhBgidcsiCKbY25kqty45BYAhVAkAgRLGdY10HPjXR7YKnsAxuQV7ZuEEagsdWXXgOYHCnTaLSUvXUQiB2cELEaa54YR1nyFJz74aQ/s9Oa2Y7eO4ExV1FukWlACBTJdiokMRq0NM+UV22WoAXvKiroO9Llv3gqg/mRVj2hXLgFlwFdACBcCAFGJ90MvAEaisvg76tErMcRmYHKeMa1tiueNMx5IcZG4w6AAFb2Ya8UEE9Bz08PjU7z3EUMFNwfwakdNDr6GhWzrqdsJECB2epKgcIIPAzxrR4e5IBGuuUniVP7scAKzSTTFVPwdMLhrjZTcItggEqurnnBPAGOk86Krjo06aelDwpnQggSCJ1B6axB8K5s+ojhUJJy7PTwqFaDbX0ZSrgMp4qwBB+BrMbX9niXO/hWCMNQjE5Qf/wAdwd5P+6irJxJk+HpVm1jieBroSljdxZSeKMuzCbRtXLZyYi2bbcBmH1bnqje7PgCR4jhVHCtluSAYPdIBhoJGiHrMEBTyr1hMbh2tlMTkyHjn90j46A0Fx3s8skdtgrkIQYyNmUZh9k65eun516WPLcba/Bhnj3xv8nnm0tnkmWkj949mw1AIHFHBg8CAa44XaBgpcaWgdm5A5aZWaTxHAmi7bpYm20LHSc2UeRUSpHhoPCiv/wAaXLlsPca2j9EQa+Y4enpVHmx1ti+zkT6M62JYnRdRo0MA6GNQUnXnqKrNezAwZzmZAgzMGQeZ10jWDrWov+zq4VOa4Dmyy+oYFeBjgdI6cB8SeG3DRWVyzXCIjMRxgayNeWsGDU36jFFdjrBkk+iOyt1iltGRu/E90z4+tXHwlyZKkN1GkjxjWjBxLAQQIEcPCq/7XJ7x0+dZo+qtl5ej1spLgyRJ08yD8ACOPjXfZ254xThrlsraHFgz22ueAIIJ15+nid2VsoN33Gh1Ck/ma0Vs0H6lt0iEsUYdA7Zu52EsmbdkSNQWd3P/AO7GjuauKtXQGqqVkGiVMaQNKaaxRiK5t4V0momozVjxOfGphaQqQpIxGbMlv/7ln8T/ACWmqXtA9yz+J/ktKqxWgAXZTd0eEj4yx/MVPGYhbfeJ00y9TMRA58aFYLEvORSEzZxnPeMgkyF4eHxrhjNo28OmZ9bs5Zb3jpPUwB3gQOnjWdwt0ehGairf0Emxbt/poR/E+noo1P5VG1YkntTnPIRCgHkE4fGgmB3nd4lV7xJ0kQnKdeJNHbdzOJX05/DrU545x8D4vU4pum/yELbisdsjEC4WNz/7rs5PEqBwg+AygVqLT8jQY7t3Bc+rV2t6k9mpdkUakZeZ5Chgp3HyD1cWkpLo74O0RKMMymAQVBVgYOqjj/3pVbF7l4Q6qGtzwyOY9GmjOIawFQ2mY5SinMQNHGbQrGoOnDnVTaL94qNQsSTzI4z8flVLcH8WZoNT09lJ937AXu3LikcCSrDTwgH86ls+2yF5uIysIMhgT0IAB1ozg9v2sUps31WyEBB7qjKe8VyHQ8B8uM1S2hhlssArZ1YAqwEGJI1HKnk5Lt3/ACJFY5PSor37ZZpzIpIjOpfOT1OgPmp6acaI8EGYloJOeApbwC6+cz/iqa5QMzR4D96Ofl/3ynOfU9NeQjoKnybNEYpdHF7s/Gco6Dr/AG68aobR3ufAsqhLbrdU5hcEgFYynQ8pPrVvLLknhz8hwAHoKy+/FvWyxMkl9P4e589fSr+nS5oGWXxCo3qe5aZuzsBgIBCEEnr73SgWA21fs3HNlshJmVMAAgDKZ4qWZdDPOoYc/USOJM/npUbaAgzz4kRMlSscOEE/GDyEbI1Fu+hJwco67NNgvaWhhcXbysQpF22JBDKGBe3xBgjhPkK1Gz9u23WbbLcQ81MkdZHEfGvJdo7KklgeQ4jlAAjpyoche2Qyyp5HhMaUkvT48m46YI5cmPU1aPeBfBHdYQeRIqjib2Xg0H8vhXleF2y7QFvvab+Ni9kn8RBZPQjxFaHZGLxrZ0dwCAGVwLTo4jQK4kGY4iecisr9E47bNMPVJuopmgO0SWjVugAJn0rQ7F2UffurB+yh5eJ/xUtlPFpTpmCqGiJLRrw8aJWnrBkycVSRecnIuI9WbTVTtGrNthS42Y5otoamDXBWqeet8ZGVxO002auWanmn5i8SRammoE09K2GiYNSFQFSijEDMt7QPcs/if5LSpvaB7ln8T/JaVUAjzvG3GtOlwd5MxJ8Crd5D8NfI1nt7cVmvhXOlkZNOLkMZbXquTU86230RxFxQU7Nrd+SZYjsiGbK7iJ5EaTxoJvzu2+z7eHuZ1uG6GS5C90MoBGXroeMcq0YobsOSaceJU2TtZQO4qiI90xc14DMdT5cNa1mzdqqQJGp5cD5xyPlXnWyXZiD2CvqNQxtmePJo/KtN2bLKqMhYaAyGI6Bjr8qlmhT0QhV7Zr8XikiQQSPeAIkD+xJgfGeVCcVtq9aYOhY22gNlMC2Z1aOQ0XXwoDjsYbSi3wI71wHiWI0+ABjzLVaTFFUA1zsO8J91SNF8zOvQGOsZVBqXI9J8ZY3BsL3gM7ni3am4QSYJYaNA0PBvXxoXf2zazkFyTPeIBYKeeYjnVO5iGHuOQQDEnujTmD9nwoXsl7y2ns5CVbMc32WOgJBPGJX1qixXbbJY5KOjQ31S6WAjvQAw46AANI5DUT4RVizhJIksyjQDWTHBRzrjhLYs2VTu5j3mYZSPIuNdOmnyqOF3iu2bylVK2ucJr/xJjU6SRwmlpt0ujm4r5F65c1kkToAoEnwAA4dINdi40QawYOuhbp4xw9abbG1lu3O2UQQgGg07QkwZ5kLBJ6xUMFYOUEmJmPAcWb0+dTaopGXJHVmUaEDLxJ14DQRrzJ08xWP3vc3GsiJJLcBx0UADx4Ctlg8Ot3E27LGA7d+OI7pIUeOgHxrSXtxrdnE4bEWiX7JyXt3IPcdSvaIQPeQ5Wg8Y6xWr08HfLwRy5F0Y/F+zLFJgg/dLhczWZ76qNYBGjNE6fDWgGM3TxeHtC9dslLZKqSSpKluBZZlQdOPOvX8RvgpuNbCkEEA5tCNenHp60UxuV7FwOnaDI2a3GbN3SSADxNXjOE21EVzyRScjwDaVkhA2pt5SDDQUcwVf+IcoPKquIwkoG1IPP7M8yG4eFXr2wr7CGsXB+NSoB8GMRT2Ni4q1/pXLYnjN+1qNRDLm72sjVa6OvJeW3a2mZ+5YCtOhgjTkR0MV6LsDeC3ctESgdFJKraVYEtEt/YeEzQld2Lzn663hW6lLd8HlrmtBLfOdSPGimJ3csbPi+bd0uTlVQ3aQ+pB7KSJGUkFmIBHAmKadSjV7Eg3GalWgvgMezPlDoRGYuCRJJIIy8eXX+9aTDXARIIYciOB8jWcw2yUuWFDWCFMOIfvgnUMToS2uukcgIpzt04Zwt0t2WgJa265RIXOCB7olcw1iQQYOUePPE8mo9m7Jnj9GvtmrCGhdraduFPaJDAFTmEMDwg8519D0NXu3AA1EEgDXiTwA61njFx00SlT6LgapA1wVq6BqumQaOgNSmuStU5p0xWh5qQrmDU1p0BnQVMCuYNTBqsSTMr7QPcs/if5LSpe0H3LP4n+S0qoKjPW9p3QttEBIiBHKXY61e3pxLDZ723VDdfKqo2UlQTLXDm0WAGg6a8Kzbb24gWrmHRrKEFlRyIuZCTIDaideMAiPjVezvE9m1ctvaU3LgKdrmkBWGsqJDHmOlUhHg7T2UnNzSikVNmFUSA3dAE6I6gnSSeMT8qvYG3cxCMMNZuXAgOoUhCwgCGP2o1gQaPezjZ57O8oRAMwzXGAYwVkWwvqemtbPBXEsW1tjKAub3RlBJYsSF5TNMsdu5dEVFJ0keNrauMxN6S6MFVGWDn4hMhEgLxIPhPGrtrZjGczAE694ksZ8v816BvXbuPbvFLWZXtSWAEggNJ6kgBeGteWYa0yKGDEjiCCrjz01j5Uko9hU2tIu7QwaKpCPnuAgRwUaZjPGIHxquLolM7lLiqQQkNCgCUYH96WJ8ddNKu4rGBLbXFAZuzZlUjQxqSeZ1rMLijbdiwBuFjnJyqqGZICjifyB68abFHkhJOR6Ls7Z9rRpYkcJywdOMRy5eNFdqWFxFrISJgS5XMzERlbiIMSNBrOted7N3luEwEDAH7PeOvAkzNaDCbaaQTGaV7hJZQPtltRlccgeFTljcRIym3s54zZxFxLCgcFiNZz8z0nSJ5RV3G4pUUsPdQZV5ZipgDxlh6KarbKwt29eN5lZbYDsrEE5nIyhs32mEkzyjwodtm32l1bCEBUGZzyGg1PksepqXFN0a3k+JxwzNcOckgAyzePHQ/vTRjG+1PEWOyLIt1GzjvSlwhcoBziQTrzWs9cxhuXEs2+7bUwOrdWb86G73XQ1xEHBMygeQWT6/KtWJNSSJcrR6LsrerDY672lzDEuqwozksY1GbLAOsRI0E9IoRv57SHacNYQBIHaOWDFoM5VymAunPU9BWe3auhe0tllVboRZ5TmGhPKQSPOKz1vDlfBuBHCDrp56VZRXJhjdlq3ta8IgWxy/wBNSeg5VcwmJ2hdbLZN5oiRZEAT4qIFXN193/2rvXSyWlOr8CTPAdTw0ANa9LjWLtuxhDltmM2fWFXvu9xwQNFSSANNBPScpRTpJNl5Sm1puiOwdybiIHuOb15gZJZHywJNrDo5yvdMxnbuidOpxeO3sxLsLa5rSqAFVjmISAFDMRr3Y8/StVh94rlu+qWiO+x7AXCQQg0V7hAOSYzRBOooTvXsNrF5XuXLbtiJbMuYBYhcuusRlFCFOXyW/wC+CTzS6TNnsXZ2axbbtLgZlVjqsSRrHd4cdKsXNgEsrC84KtmXSQNCpESBBBIqewX+ptjoq/IUVU/nXiznJTez0k7irMftXZLrwtlmdL7FLLZRBCqwAZWDMU5COLR7xJv7C2hcK57lrElbbOApsWwyNJLGEYFgASBC/EkVplMV2Vqr/ktx4yRF41dgfD732XYhcwy+/nU2yniwcCB58eU0RwW8GHu+5etk9M4n0Jk1y2lsW1iAO1WSIhwSrrBnRxqBNVru59gplQ3bX8Vq9cUz1IJKsfMUYvG/tCzutLZoAalNYz6LY23/AKOOZh0uqs/zBT/arlg7StxmFq8OcAAnyOdPzFU9tP8ATJP/AIRcn5RqKkorNHfS2hy4i1fst/HaYqfwsshvhXfDb6YZ3Co5IJAzEZVEyNc5B4iOHGnWKf0DnE0IFTArlYvK4lSGHUGR6iuwpooRsyvtA9yz+J/ktKl7QPcs/if5LTVUCPINsFDecEhTmPenTidGHI+PDr1rtumiNjraYgBbWshwCHOU5F101nTXnxoticNYYs1y0hOYhjAzHUkGZBmAeB5VU+jti6pFo3Mw1Cs0gTGqmCR+c1pU1WyLyx6Z6zsN0C3LFpCqIZBUDJ3gDlkcDw0OtZveTtFujKZUypkkAHipkjz4dKzm529zbLNzD4pWbDkl0ZQC6kkAnKSMykR5R5itns3fDBY6+LFrMWILAuuQZrZUhVn3m1nyWhPFzjSZXFkUC/u9eZbWe48KJ7z90AA6GSdP/VeYY8YfEYi81lkt5rj9mryiuJnut7qkmTDRx8q3XtFxduxs+5aMNcuwqJxaAwYuR0AXj1IrxZ7hyhtQTJ48DPIcqpHHUVFsWc7k2jV2djYpbgBtvlALKYLDWAQCJBmeXTzqntTDC1IXDLmOpdrbEDloG0LT0FAjjnRcgJWDmYcO9Gk+QmPM1awm8WJXW3fuKeBGc+oml9t3YvJ0XLCXzAAZJGaFXs0C8cxCgAnnr/iu+DUgTrr7szqRxJpsFvHJJvWrbE6G4q9jcnqxtwD8QaM4TaFu5CrcdDwy3B2qTqRBAzT/AMTyFJk5LwKq8hDBb0XigsALoh7NYgFgDMnh3tePMCguL2gt62/ZrlvHKLwtqW7QSQG01GpAI11I613OE+tRQwZi05rYeBlIbMSyrEamZ5UHs7bVDedu5cLMAijKCJ00gFgRI1+EVNR/YeMb8j7AcC47sINtHb4xH96oY7Zd66ovLbuMgJzMEJVeB1I060exWx1t2HNlb3aXAncKSoUnMQjDVogA6eE8a2W7++BS0LVywUtBIyhdGnMWUCNMxbiYqqlvkjn8Xs8wuWgMMchOpXU9Zmfyojg9gftN8u7EW2y3BB1JaCyr5MWE8oFLE4RexIe/ZSSo97OVgie7aDQdDxIrQezzduziHuA4jtLdtV+pQMjupcsMxYA5JBkLxzRNPtrXZblHkmGsPh3ZAtm3OUHs7anKCBoSWJ0XUSxMtqB4jtrXP2XOmIksVExlzQ2WdJAFslIgH3bZEQddpe28qvkCARoMuVYiY10EeHnWH373gXFYlcPbtN2lqV7XSHVlDEAc1kCCfHrWTDGE26b0WzZZUo0kY3ae0HVi9sQW993h7kaQJgKoOmiqOHGm/wDq73Ht9qO0y5MgIEAGCZIExMmK6bZ2LcRJuKVkwGJBUleWZSROvA1Sw9zKuZlBAyR4kDgD11mtyS7MbR6pu5ivqU/CtGrd+YjSKymwsSGtW/IUfw94cSa+fyx+TPZivgv4Clu509a72rg/7zoZYxHHpVuzdmoVQGi8HHKukzXC3XVaZMm0dEWuwriDUw1VTok0LFWiyFVyydO+uZfMrInyrAW9wrbk3i1wG7eVbbaKcskNc7MAKA2XuiIA14nT0NWroDWvHlceiE42ZC37OmRpt4y6o6GzYLfzqoPxIq4+wcekdljA3hcQfNAtahakBV1kk+yVJHnW8LYuEXFi3lGbI6H3jCggiNOvOlRn2ge5Z/E/yWlXXYTyzE3WbF20HANcb8yNfCAfWrHaQ/aJbJRpgoYdTzUgHgJGsdK5XcG/7WHykpDjMFkd7NERx4ipYLCN2apcVx3pzAGUOgDD+/UVd1SMcouy/jcImJtMpKu6g5JEXR+YmYrE47CMhVXGR+9cmRBDNKkEHTQcONegBlbKlxWIEZbiqQQRxPUT04UAxWwxcv284uFRGdwDDqGZoOgyn3V0n4UcU67GgmkwVs/ZF3Ee7KW5lr7kmY0gHi3PQUbwe7uHR1Li61tCGPaEKrQdAVCzqY0nhNHcU4FsLbAtqvuW7SEkDlmc6DjrVHFknQKxDBg+hOY6QfLj6UksjbpdAuT8GR2/s1v2u6E7+Zs4I6XPrAG6EA61y2fsxrrsqFZVZPeABiJAJMcT5aUR2xsm810lVcrpHvQIVeHTWatbr7OdHuNftuQ2VZMhwCZLjTvQQulW5/Cy0U72VG2ZeQNns5xAPaIcwA5iUkHiOR4GpYdRnVFt3BmUtDd0cwNCvCY8telaN8MLd0NbkgEGQpB6HSOjGiFhwChJzQXU5lJ7jTGpE8xUfdsZxowG1sUO0ZVHcEAmSXMEEweXDpXbD7zv2yvcVGt5hNrIsFJ4AxMgc5nSrm193Se9ZB1nMhB004qTq0wdOIkceNC12NeMDsHAjU5SSYn+9Xi4OIKaL2P2ypXMbXv3rjQHcSBliVza8eEgeFAtp41rzdo8ksSZPEwAB4aCBA0FEcRsi/kthbbyFMwswWdiR4aZaqf/AETEGJtXDx+yaaPFIBqdxto4cXrTYsp2aTJf3AwRskiDPeIgfHlXst7EWSFYPb1gIyspJzaAIR14aV8+HZF/sSotPJYaZTMCaJ7kpcwmMtXrmHcqmYE5dQHUoSPEAk12qexrppnoe1N27rXCbcQ7Hrp3c0nrOU+RIGtch7P3t4nCXlZVFtg+IYkgs4csMs9ZVPgKMbe3utrh2/ZyzXmH1cI4yHiC8rGnNTx4eNY/be+OMxVg2WshA4Ac2w8t/NOVZgmJOnGowxwx7THnPl4I+2S7a7e0BHa5CbkdJ+rzkc/eieXhWMVZCLlDFskkHRYmDFdMZsi6wIyXG4iWBJ65pOs8q6YTZ10NbzW2hQOKkwf+waryQvE0myGItD/vM0STEtw/PlFCcNmCgFWkH90661aW6eh/lP8AivLnC5NnpwypRSCljGjmatjaYHDgPzoD23gT/wAT/ind4BiST4N/ioPFs0rLCu0bHBbVzc/AAc6J2sQDWAw+LKxxnrlb/FELG2Y5t6MB8qn7Ul0JJQl5Rtg4rotZPD7wjmY+Df4q/b3jtc29Q3+K5Rl9EJRX2aJK6KKz6by2v3x6N/irFveWxzuD0b/FXijPJBxanNBhvNh/vR6N/ipjebD/AHq+jf4qyIsFb/nuWfxP8lpqp74bWtXVti24aC08REgRxA6GlTro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8" name="AutoShape 18" descr="data:image/jpeg;base64,/9j/4AAQSkZJRgABAQAAAQABAAD/2wCEAAkGBhQSERQUEhQVFRQVGBUXFBQVFRcUFBQVFRQVFBUUFBQYHCYfGBkjGhYUHy8gIycpLiwtFx4xNTAqNSYrLCkBCQoKDgwOGg8PGikkHCQpLSwpKiksKSwsLCwsLCwsLCwpLCwsKSwsKSwsLCwsLCwpLCksLCksLCwsLCksLCksLP/AABEIAMABBgMBIgACEQEDEQH/xAAcAAABBQEBAQAAAAAAAAAAAAAFAAECBAYDBwj/xABDEAACAQIDBQUEBwcEAgEFAAABAhEAAwQSIQUGMUFREyJhcZEHMoGxFiNCU3Kh0hRSYpKywdEzNILwJOEXFUNjovH/xAAaAQADAQEBAQAAAAAAAAAAAAABAgMEAAUG/8QAKBEAAgICAgEEAQQDAAAAAAAAAAECEQMhEjFBBBMiUZEyYXHwFEKh/9oADAMBAAIRAxEAPwDa7B2BYfD22e2CxBkyw4Mw4AxwAq/9GMN90P5n/VUt2R/4lnyP9bUTrz1FUam9gv6M4b7pfV/1U/0Yw33S+r/qolUgaKigWC/oxhvuV9X/AFU/0Yw33K+r/qooKkBRcUCwX9FsN9yvq/6qX0Ww33K+r/qorFPFLSDYK+i2F+5X1f8AVULm7eEHG0o+L/qozFZDbu95skfVlw4YqbfeyBCAc46d5TPDU/FoxTYGwqu7WFPC0p+L/qqX0Xw33K+r/qrzjBbz3rmMuXZLLZtl3tDi9sMAQo/fAlh+Ej7Vbfdne04lVLp2faJ2trvSWt52Qk+IhZ/Ep51zx/RykEButhvuV9X/AFU53Ww33K+r/qooh5ipGlpBtgj6L4b7lf5n/VSG62G+5X+Z/wBVFSKcCuSR1sFfRbDfcr6v+qnG6uF+5X+Z/wBVFYpwKNIFgg7rYb7ker/qqP0Yw33K+r/qowRUIoUg2wWN18N9yPV/1Uvovhvul9X/AFUUmmoaDbBf0Yw33Q/mf9VL6MYb7kfzP+qiYFPFDR1sF/RjDfcr6v8AqpxuvhvuV9X/AFUTC1ICjSBYL+i2G+5X1f8AVS+i2F+5X+Z/1UVpV2jrBX0Wwv3K+r/qpvovhvuV/mf9VFSaiTXaOBZ3Xw33S+r/AKqb6L4b7pfV/wBVFKU0KQbZiN89kWrSWuzQLmZp4mYCx7xPU09XPaB7ln8T/Jaaoy7KR6C+7P8AtLP4T/W1EqHbs/7Sz5H+tqIk1rj0SYppVHNUhTCkg1SU1zipKaVsJ0pqVIGlOGu3QqljwAJ9Na8u3i2nbsML+HZVv2279jMcpzAjMB0ZTBj96eIr0bbd/Jh7rRMKfQ6E/CZrx+zg1uk4tsuIsD6vFWoIvWgODqBxI94QdROnR4AYJ29vRcuYk3gnZhlOUqIzCNO9An4+VW7uExGVbOeBhrIxFgjQmw5U3bc88ssP+Aq9Zx+HC3cKFN+y4L4ZiBnRmEmDxie8I1kH96guzNrYkozoZfB2mMED/QPcuIQRqBo0HpVNAs3+7+3hgbt+xevA2VvL2WYzls3bdx1ykcg6ZY5ZuVejAyNK8FwW7ENcGJaFUPbDaxmex22Gcn93+7AV7HurtlMVhbdy2Mo1XL+6V0y+kVOaGC9IGmNIVHkGh5p6jNPNdyBQ9QNSmo0LCNTVKmohGFOBSqS0QCAp4p6Ro0AalSNKuOItXOKk5pCgEaKVPTxXHGT9oHuWfxP8lpUvaF7ln8T/ACWlUJ9lI9Bbdn/aWfI/1tRBzQ/dk/8AiWfJv62q89a49E32Qmu6Gq8V0ttRs6juBSApA0xNK2BEqVQD1IUOzhr1sMpUiQwII8xFeFb0Phu+9pTbuo/Z3xalUuLMFjbPA8x4gg9a93rG787CCg4yygNxB9aMgYXE+1nX7Qjj5TpE0Yyp0czAWVaxYWyQL4uEPgMSnvo8hxb11HUDhMiOQ47X3hvC+t9LRQ9l2V8m2AGucWt3BEcIiQCQRQjaN61iLyLhibCvDIpJFtL86hSJySY8jB4GirbfxTftDXreYi0LOJUQO8A3ZXm9SQeHEaaVYWiF4YprCqpJFw2cOAYJIjtcE3hwKT/DFekezbHj63Dr/p21s3bR55byl2VvFXzL8Iry3C469dawmY2+yKI7RBQC5Nhn6hLzCOmbxrW+yrFMmIzXNGxGdWWIH2rtsr/zt4pfgKSfQyPWyKYUjTA1hctlEOaU0xNMKVzoNExSqANSU00Z2K0ICkaeaaataAICpCozTk0OVHUPNI1HNSBoKZ3ElTUqlFUQpzIpRUopRTHDRSFORTgUpxkvaH7ln8T/ACWlS9onuWfxP8lpVGfZSPQT3Z/2ln8J/raiDUP3a/2lnyP9bUSNaF0L5OZWmFTNRrjiYalmqM1FjSsKQu0roHqq5pJdqXKh3Eug1Oq6Xa6g09qhKPNPaHuxbw4OItYdWtsfr7YXuQT70CDbaeDrwJg6GvPMDiXz3rtq8S+Rg9u53mvYciDqdGZRxHUAivo10DAggEHQg6gg8QRXkvtJ3TTDA3rNkdi+jBRBs3DoLisJgHgV91vAwafHk/1YHEBYrH3QLZZA6NYKNdTvdrZcwjk9VMDXUMizxqGy9rNYvWX4i2bbuOaE3JugdUbvuvhiBWeG1TaW32N1iIeUI/0y8C4mujK0KwP96k+ckNBhwAfAAgFYPIGI8AlaH+4tH04KQFCN0Nqdvg7FyZYoFf8AGncafip9aMV5sooqNFNNSpgKnJfQUPUaRpAUDhA1I1GKlNMnrZzQ1LNUc1IUnP6DQ4NTUUyipgVeEfsSTHp6apVpRJkDSFSimiuOGilTkUooBMj7Q/cs/if5LSpe0T3LP4n+S0qhPspHoI7t/wC1s+R/raidCt2W/wDFteR/raic1VS0c0PFRIpM9MXpuSO4seKgaReuTvQbQUmQuGuOak1yuTNWSclZZItWrlW7dyhSPVm3diujMDgEgahiLCupVwGVgQykSCDoQRXC1jkLZMy5v3cwzfyzNW6eW1on0eA+0HcQ4S872QTY0bq1sMSO91XMCJ8p40M2Vih3VjWJOn517pvTs0XVB6hrZ6RcECY5Zwvqa8FweFuW3dWWGU9mw4xJ/wDXGtGObnHYzSXRst3tv3sG/wBWQUbVrZ90nqOhjnXpuwt67OJAE5Lh+wx4n+FuDfPwryrCYQ6cfP8A99arY64LJ04TIJ40rj9gaT6PeqeK8T2f7UcVa0U9qo0i4M3D+IEGtLgfa8CPrMOQ38Dn1ysv96HttCHo2WlFZvZ+/wBh7vEOh/iWR6rPyo9h8YlwSjBh4H5jlSOFHWdDUSac0orPK30OiAqSipKtSApoYn2wOQgKmBTCpCtcIUSbEBT0wNPNUXQoopqc1GaDZw9KlNMaATJe0T3LP4n+S0qb2iHuWfxP8lpVGXZSPR33cu/+PbHgf62ormrMbv4r6sL0Gn8zT+dHExHCs/uVo1PHRZLVA3K4XLmun/8Aag94xoPXry15UryhUDvdxAAliAOpMCqj7QXkR6xXld7bWIfEZr5OZSQLfuomvugHh5+s1fxG8TuSgMKQucxy0A9YHp41p4N9syPNUtI3/wC3odAQT4d6PSkbn/qgOyICAk9YBgHrpP8AiuO0d5FByWxmfho2ZQTwknn4D8qV4YuN2FZ3fRo1euyXaxSbYul2XPJkAaABRAk+c8BRW1tFl+0T1Bg+nOs3ttF/fgwJvTuayXXxVhBdJlirSXRtCWUj3xx0IJHiOA/Be0a/ZUA3HlvvAGtr3ojjpyMkwfCK3+F2iD4Hzodt7dCziZYRbuniwHdY/wAa/wBxB8+FXh6hL45DnjT3EBf/ACjdugWgEZ2KqRcQoVJIgwCPyJ4cazm8t7Pfe4igMxBZkA7SBpJVxK/CPM8aq7a3duYZgtxCkHuupm2YMyh0A1gwCv4TXWzZGIUkELeTVkWAraSXRCCEPGRlU+McN0eNXEk0+mNjb4dcuHuORqCAzG8/ixYZj4hYXwqth0tXFS0HuW72oM5mzlmOXX7P2RGn51WxNtuDZWjkysGHxUsw+JFWLN7tbTKxugpqYfPoYGpUgsAQB3pIzU/gSjnhcNcS+LavnOpIJLAgCTrMSY8K0OCh1cuMjKSpRTrHEEmNZ19Kz+FvkiHZbiNC94gXE6FhxMePqKIbNPca0WZcpOUN3SQepny05UkzkGmv9msgT+fHrXPZe3rpeUcrHT3h4eVVUuspAUmFBzay3HSOsTQ7at4gB0JDfaKkhT56/OlT2dxVHoOC37xJMHsm8ShB+MOB6CrT7zYh/tgfgUD8yCfzrE7Dxb3EEA+MaEjzMxWlt2UYQpuAEQQHOYHqQf71aGOP0Z5ykn2FLG3cQNe0YxxBAb5ij+x95RcIS4Ar8j9lvDwPhXlzbKe3dDi67oqlSMxFyf3pkd4eRHhyHbd7ZFzEuRiMSbIhWBWBn1BCq7aTwkaRw11pZygu1Q8Mcn+l2ezhqlNZrZ+6FtTn/acXcbkTiCAPJUAX8q0VtYAEk+JiT4mNKjf0NROaalTUrZ1EppVAmnDUFI6iVNNImoZ66UkgpGT9ofuWfxP8lpUvaCe5Z/E/yWlSFIrQH2Rfyov8TEfAEyflRa7jQgLMQqjUsxgD40AwSyqAcczn8yauX1W6ht3BKkQR5a8vGsMls9VxuKruive39QmLSlxwzHQH8K8SPSqmJ3mxJ1t9nprlyEk+B7+n5Gh93c3U9lcgdHEx5MP8VLAbuXVEXLiKok92SfzAjzNXXsowyx+osIbNxybRtul1FtYhACGGuhBgidcsiCKbY25kqty45BYAhVAkAgRLGdY10HPjXR7YKnsAxuQV7ZuEEagsdWXXgOYHCnTaLSUvXUQiB2cELEaa54YR1nyFJz74aQ/s9Oa2Y7eO4ExV1FukWlACBTJdiokMRq0NM+UV22WoAXvKiroO9Llv3gqg/mRVj2hXLgFlwFdACBcCAFGJ90MvAEaisvg76tErMcRmYHKeMa1tiueNMx5IcZG4w6AAFb2Ya8UEE9Bz08PjU7z3EUMFNwfwakdNDr6GhWzrqdsJECB2epKgcIIPAzxrR4e5IBGuuUniVP7scAKzSTTFVPwdMLhrjZTcItggEqurnnBPAGOk86Krjo06aelDwpnQggSCJ1B6axB8K5s+ojhUJJy7PTwqFaDbX0ZSrgMp4qwBB+BrMbX9niXO/hWCMNQjE5Qf/wAdwd5P+6irJxJk+HpVm1jieBroSljdxZSeKMuzCbRtXLZyYi2bbcBmH1bnqje7PgCR4jhVHCtluSAYPdIBhoJGiHrMEBTyr1hMbh2tlMTkyHjn90j46A0Fx3s8skdtgrkIQYyNmUZh9k65eun516WPLcba/Bhnj3xv8nnm0tnkmWkj949mw1AIHFHBg8CAa44XaBgpcaWgdm5A5aZWaTxHAmi7bpYm20LHSc2UeRUSpHhoPCiv/wAaXLlsPca2j9EQa+Y4enpVHmx1ti+zkT6M62JYnRdRo0MA6GNQUnXnqKrNezAwZzmZAgzMGQeZ10jWDrWov+zq4VOa4Dmyy+oYFeBjgdI6cB8SeG3DRWVyzXCIjMRxgayNeWsGDU36jFFdjrBkk+iOyt1iltGRu/E90z4+tXHwlyZKkN1GkjxjWjBxLAQQIEcPCq/7XJ7x0+dZo+qtl5ej1spLgyRJ08yD8ACOPjXfZ254xThrlsraHFgz22ueAIIJ15+nid2VsoN33Gh1Ck/ma0Vs0H6lt0iEsUYdA7Zu52EsmbdkSNQWd3P/AO7GjuauKtXQGqqVkGiVMaQNKaaxRiK5t4V0momozVjxOfGphaQqQpIxGbMlv/7ln8T/ACWmqXtA9yz+J/ktKqxWgAXZTd0eEj4yx/MVPGYhbfeJ00y9TMRA58aFYLEvORSEzZxnPeMgkyF4eHxrhjNo28OmZ9bs5Zb3jpPUwB3gQOnjWdwt0ehGairf0Emxbt/poR/E+noo1P5VG1YkntTnPIRCgHkE4fGgmB3nd4lV7xJ0kQnKdeJNHbdzOJX05/DrU545x8D4vU4pum/yELbisdsjEC4WNz/7rs5PEqBwg+AygVqLT8jQY7t3Bc+rV2t6k9mpdkUakZeZ5Chgp3HyD1cWkpLo74O0RKMMymAQVBVgYOqjj/3pVbF7l4Q6qGtzwyOY9GmjOIawFQ2mY5SinMQNHGbQrGoOnDnVTaL94qNQsSTzI4z8flVLcH8WZoNT09lJ937AXu3LikcCSrDTwgH86ls+2yF5uIysIMhgT0IAB1ozg9v2sUps31WyEBB7qjKe8VyHQ8B8uM1S2hhlssArZ1YAqwEGJI1HKnk5Lt3/ACJFY5PSor37ZZpzIpIjOpfOT1OgPmp6acaI8EGYloJOeApbwC6+cz/iqa5QMzR4D96Ofl/3ynOfU9NeQjoKnybNEYpdHF7s/Gco6Dr/AG68aobR3ufAsqhLbrdU5hcEgFYynQ8pPrVvLLknhz8hwAHoKy+/FvWyxMkl9P4e589fSr+nS5oGWXxCo3qe5aZuzsBgIBCEEnr73SgWA21fs3HNlshJmVMAAgDKZ4qWZdDPOoYc/USOJM/npUbaAgzz4kRMlSscOEE/GDyEbI1Fu+hJwco67NNgvaWhhcXbysQpF22JBDKGBe3xBgjhPkK1Gz9u23WbbLcQ81MkdZHEfGvJdo7KklgeQ4jlAAjpyoche2Qyyp5HhMaUkvT48m46YI5cmPU1aPeBfBHdYQeRIqjib2Xg0H8vhXleF2y7QFvvab+Ni9kn8RBZPQjxFaHZGLxrZ0dwCAGVwLTo4jQK4kGY4iecisr9E47bNMPVJuopmgO0SWjVugAJn0rQ7F2UffurB+yh5eJ/xUtlPFpTpmCqGiJLRrw8aJWnrBkycVSRecnIuI9WbTVTtGrNthS42Y5otoamDXBWqeet8ZGVxO002auWanmn5i8SRammoE09K2GiYNSFQFSijEDMt7QPcs/if5LSpvaB7ln8T/JaVUAjzvG3GtOlwd5MxJ8Crd5D8NfI1nt7cVmvhXOlkZNOLkMZbXquTU86230RxFxQU7Nrd+SZYjsiGbK7iJ5EaTxoJvzu2+z7eHuZ1uG6GS5C90MoBGXroeMcq0YobsOSaceJU2TtZQO4qiI90xc14DMdT5cNa1mzdqqQJGp5cD5xyPlXnWyXZiD2CvqNQxtmePJo/KtN2bLKqMhYaAyGI6Bjr8qlmhT0QhV7Zr8XikiQQSPeAIkD+xJgfGeVCcVtq9aYOhY22gNlMC2Z1aOQ0XXwoDjsYbSi3wI71wHiWI0+ABjzLVaTFFUA1zsO8J91SNF8zOvQGOsZVBqXI9J8ZY3BsL3gM7ni3am4QSYJYaNA0PBvXxoXf2zazkFyTPeIBYKeeYjnVO5iGHuOQQDEnujTmD9nwoXsl7y2ns5CVbMc32WOgJBPGJX1qixXbbJY5KOjQ31S6WAjvQAw46AANI5DUT4RVizhJIksyjQDWTHBRzrjhLYs2VTu5j3mYZSPIuNdOmnyqOF3iu2bylVK2ucJr/xJjU6SRwmlpt0ujm4r5F65c1kkToAoEnwAA4dINdi40QawYOuhbp4xw9abbG1lu3O2UQQgGg07QkwZ5kLBJ6xUMFYOUEmJmPAcWb0+dTaopGXJHVmUaEDLxJ14DQRrzJ08xWP3vc3GsiJJLcBx0UADx4Ctlg8Ot3E27LGA7d+OI7pIUeOgHxrSXtxrdnE4bEWiX7JyXt3IPcdSvaIQPeQ5Wg8Y6xWr08HfLwRy5F0Y/F+zLFJgg/dLhczWZ76qNYBGjNE6fDWgGM3TxeHtC9dslLZKqSSpKluBZZlQdOPOvX8RvgpuNbCkEEA5tCNenHp60UxuV7FwOnaDI2a3GbN3SSADxNXjOE21EVzyRScjwDaVkhA2pt5SDDQUcwVf+IcoPKquIwkoG1IPP7M8yG4eFXr2wr7CGsXB+NSoB8GMRT2Ni4q1/pXLYnjN+1qNRDLm72sjVa6OvJeW3a2mZ+5YCtOhgjTkR0MV6LsDeC3ctESgdFJKraVYEtEt/YeEzQld2Lzn663hW6lLd8HlrmtBLfOdSPGimJ3csbPi+bd0uTlVQ3aQ+pB7KSJGUkFmIBHAmKadSjV7Eg3GalWgvgMezPlDoRGYuCRJJIIy8eXX+9aTDXARIIYciOB8jWcw2yUuWFDWCFMOIfvgnUMToS2uukcgIpzt04Zwt0t2WgJa265RIXOCB7olcw1iQQYOUePPE8mo9m7Jnj9GvtmrCGhdraduFPaJDAFTmEMDwg8519D0NXu3AA1EEgDXiTwA61njFx00SlT6LgapA1wVq6BqumQaOgNSmuStU5p0xWh5qQrmDU1p0BnQVMCuYNTBqsSTMr7QPcs/if5LSpe0H3LP4n+S0qoKjPW9p3QttEBIiBHKXY61e3pxLDZ723VDdfKqo2UlQTLXDm0WAGg6a8Kzbb24gWrmHRrKEFlRyIuZCTIDaideMAiPjVezvE9m1ctvaU3LgKdrmkBWGsqJDHmOlUhHg7T2UnNzSikVNmFUSA3dAE6I6gnSSeMT8qvYG3cxCMMNZuXAgOoUhCwgCGP2o1gQaPezjZ57O8oRAMwzXGAYwVkWwvqemtbPBXEsW1tjKAub3RlBJYsSF5TNMsdu5dEVFJ0keNrauMxN6S6MFVGWDn4hMhEgLxIPhPGrtrZjGczAE694ksZ8v816BvXbuPbvFLWZXtSWAEggNJ6kgBeGteWYa0yKGDEjiCCrjz01j5Uko9hU2tIu7QwaKpCPnuAgRwUaZjPGIHxquLolM7lLiqQQkNCgCUYH96WJ8ddNKu4rGBLbXFAZuzZlUjQxqSeZ1rMLijbdiwBuFjnJyqqGZICjifyB68abFHkhJOR6Ls7Z9rRpYkcJywdOMRy5eNFdqWFxFrISJgS5XMzERlbiIMSNBrOted7N3luEwEDAH7PeOvAkzNaDCbaaQTGaV7hJZQPtltRlccgeFTljcRIym3s54zZxFxLCgcFiNZz8z0nSJ5RV3G4pUUsPdQZV5ZipgDxlh6KarbKwt29eN5lZbYDsrEE5nIyhs32mEkzyjwodtm32l1bCEBUGZzyGg1PksepqXFN0a3k+JxwzNcOckgAyzePHQ/vTRjG+1PEWOyLIt1GzjvSlwhcoBziQTrzWs9cxhuXEs2+7bUwOrdWb86G73XQ1xEHBMygeQWT6/KtWJNSSJcrR6LsrerDY672lzDEuqwozksY1GbLAOsRI0E9IoRv57SHacNYQBIHaOWDFoM5VymAunPU9BWe3auhe0tllVboRZ5TmGhPKQSPOKz1vDlfBuBHCDrp56VZRXJhjdlq3ta8IgWxy/wBNSeg5VcwmJ2hdbLZN5oiRZEAT4qIFXN193/2rvXSyWlOr8CTPAdTw0ANa9LjWLtuxhDltmM2fWFXvu9xwQNFSSANNBPScpRTpJNl5Sm1puiOwdybiIHuOb15gZJZHywJNrDo5yvdMxnbuidOpxeO3sxLsLa5rSqAFVjmISAFDMRr3Y8/StVh94rlu+qWiO+x7AXCQQg0V7hAOSYzRBOooTvXsNrF5XuXLbtiJbMuYBYhcuusRlFCFOXyW/wC+CTzS6TNnsXZ2axbbtLgZlVjqsSRrHd4cdKsXNgEsrC84KtmXSQNCpESBBBIqewX+ptjoq/IUVU/nXiznJTez0k7irMftXZLrwtlmdL7FLLZRBCqwAZWDMU5COLR7xJv7C2hcK57lrElbbOApsWwyNJLGEYFgASBC/EkVplMV2Vqr/ktx4yRF41dgfD732XYhcwy+/nU2yniwcCB58eU0RwW8GHu+5etk9M4n0Jk1y2lsW1iAO1WSIhwSrrBnRxqBNVru59gplQ3bX8Vq9cUz1IJKsfMUYvG/tCzutLZoAalNYz6LY23/AKOOZh0uqs/zBT/arlg7StxmFq8OcAAnyOdPzFU9tP8ATJP/AIRcn5RqKkorNHfS2hy4i1fst/HaYqfwsshvhXfDb6YZ3Co5IJAzEZVEyNc5B4iOHGnWKf0DnE0IFTArlYvK4lSGHUGR6iuwpooRsyvtA9yz+J/ktKl7QPcs/if5LTVUCPINsFDecEhTmPenTidGHI+PDr1rtumiNjraYgBbWshwCHOU5F101nTXnxoticNYYs1y0hOYhjAzHUkGZBmAeB5VU+jti6pFo3Mw1Cs0gTGqmCR+c1pU1WyLyx6Z6zsN0C3LFpCqIZBUDJ3gDlkcDw0OtZveTtFujKZUypkkAHipkjz4dKzm529zbLNzD4pWbDkl0ZQC6kkAnKSMykR5R5itns3fDBY6+LFrMWILAuuQZrZUhVn3m1nyWhPFzjSZXFkUC/u9eZbWe48KJ7z90AA6GSdP/VeYY8YfEYi81lkt5rj9mryiuJnut7qkmTDRx8q3XtFxduxs+5aMNcuwqJxaAwYuR0AXj1IrxZ7hyhtQTJ48DPIcqpHHUVFsWc7k2jV2djYpbgBtvlALKYLDWAQCJBmeXTzqntTDC1IXDLmOpdrbEDloG0LT0FAjjnRcgJWDmYcO9Gk+QmPM1awm8WJXW3fuKeBGc+oml9t3YvJ0XLCXzAAZJGaFXs0C8cxCgAnnr/iu+DUgTrr7szqRxJpsFvHJJvWrbE6G4q9jcnqxtwD8QaM4TaFu5CrcdDwy3B2qTqRBAzT/AMTyFJk5LwKq8hDBb0XigsALoh7NYgFgDMnh3tePMCguL2gt62/ZrlvHKLwtqW7QSQG01GpAI11I613OE+tRQwZi05rYeBlIbMSyrEamZ5UHs7bVDedu5cLMAijKCJ00gFgRI1+EVNR/YeMb8j7AcC47sINtHb4xH96oY7Zd66ovLbuMgJzMEJVeB1I060exWx1t2HNlb3aXAncKSoUnMQjDVogA6eE8a2W7++BS0LVywUtBIyhdGnMWUCNMxbiYqqlvkjn8Xs8wuWgMMchOpXU9Zmfyojg9gftN8u7EW2y3BB1JaCyr5MWE8oFLE4RexIe/ZSSo97OVgie7aDQdDxIrQezzduziHuA4jtLdtV+pQMjupcsMxYA5JBkLxzRNPtrXZblHkmGsPh3ZAtm3OUHs7anKCBoSWJ0XUSxMtqB4jtrXP2XOmIksVExlzQ2WdJAFslIgH3bZEQddpe28qvkCARoMuVYiY10EeHnWH373gXFYlcPbtN2lqV7XSHVlDEAc1kCCfHrWTDGE26b0WzZZUo0kY3ae0HVi9sQW993h7kaQJgKoOmiqOHGm/wDq73Ht9qO0y5MgIEAGCZIExMmK6bZ2LcRJuKVkwGJBUleWZSROvA1Sw9zKuZlBAyR4kDgD11mtyS7MbR6pu5ivqU/CtGrd+YjSKymwsSGtW/IUfw94cSa+fyx+TPZivgv4Clu509a72rg/7zoZYxHHpVuzdmoVQGi8HHKukzXC3XVaZMm0dEWuwriDUw1VTok0LFWiyFVyydO+uZfMrInyrAW9wrbk3i1wG7eVbbaKcskNc7MAKA2XuiIA14nT0NWroDWvHlceiE42ZC37OmRpt4y6o6GzYLfzqoPxIq4+wcekdljA3hcQfNAtahakBV1kk+yVJHnW8LYuEXFi3lGbI6H3jCggiNOvOlRn2ge5Z/E/yWlXXYTyzE3WbF20HANcb8yNfCAfWrHaQ/aJbJRpgoYdTzUgHgJGsdK5XcG/7WHykpDjMFkd7NERx4ipYLCN2apcVx3pzAGUOgDD+/UVd1SMcouy/jcImJtMpKu6g5JEXR+YmYrE47CMhVXGR+9cmRBDNKkEHTQcONegBlbKlxWIEZbiqQQRxPUT04UAxWwxcv284uFRGdwDDqGZoOgyn3V0n4UcU67GgmkwVs/ZF3Ee7KW5lr7kmY0gHi3PQUbwe7uHR1Li61tCGPaEKrQdAVCzqY0nhNHcU4FsLbAtqvuW7SEkDlmc6DjrVHFknQKxDBg+hOY6QfLj6UksjbpdAuT8GR2/s1v2u6E7+Zs4I6XPrAG6EA61y2fsxrrsqFZVZPeABiJAJMcT5aUR2xsm810lVcrpHvQIVeHTWatbr7OdHuNftuQ2VZMhwCZLjTvQQulW5/Cy0U72VG2ZeQNns5xAPaIcwA5iUkHiOR4GpYdRnVFt3BmUtDd0cwNCvCY8telaN8MLd0NbkgEGQpB6HSOjGiFhwChJzQXU5lJ7jTGpE8xUfdsZxowG1sUO0ZVHcEAmSXMEEweXDpXbD7zv2yvcVGt5hNrIsFJ4AxMgc5nSrm193Se9ZB1nMhB004qTq0wdOIkceNC12NeMDsHAjU5SSYn+9Xi4OIKaL2P2ypXMbXv3rjQHcSBliVza8eEgeFAtp41rzdo8ksSZPEwAB4aCBA0FEcRsi/kthbbyFMwswWdiR4aZaqf/AETEGJtXDx+yaaPFIBqdxto4cXrTYsp2aTJf3AwRskiDPeIgfHlXst7EWSFYPb1gIyspJzaAIR14aV8+HZF/sSotPJYaZTMCaJ7kpcwmMtXrmHcqmYE5dQHUoSPEAk12qexrppnoe1N27rXCbcQ7Hrp3c0nrOU+RIGtch7P3t4nCXlZVFtg+IYkgs4csMs9ZVPgKMbe3utrh2/ZyzXmH1cI4yHiC8rGnNTx4eNY/be+OMxVg2WshA4Ac2w8t/NOVZgmJOnGowxwx7THnPl4I+2S7a7e0BHa5CbkdJ+rzkc/eieXhWMVZCLlDFskkHRYmDFdMZsi6wIyXG4iWBJ65pOs8q6YTZ10NbzW2hQOKkwf+waryQvE0myGItD/vM0STEtw/PlFCcNmCgFWkH90661aW6eh/lP8AivLnC5NnpwypRSCljGjmatjaYHDgPzoD23gT/wAT/ind4BiST4N/ioPFs0rLCu0bHBbVzc/AAc6J2sQDWAw+LKxxnrlb/FELG2Y5t6MB8qn7Ul0JJQl5Rtg4rotZPD7wjmY+Df4q/b3jtc29Q3+K5Rl9EJRX2aJK6KKz6by2v3x6N/irFveWxzuD0b/FXijPJBxanNBhvNh/vR6N/ipjebD/AHq+jf4qyIsFb/nuWfxP8lpqp74bWtXVti24aC08REgRxA6GlTro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0" name="Picture 20" descr="https://encrypted-tbn0.gstatic.com/images?q=tbn:ANd9GcRckSgjo4XtwmqyuR2gbP3sNKS7n_eDfZc9Pq-y6_xc0hOpW8XL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2983140" cy="3853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2558179" cy="33576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786050" y="428604"/>
            <a:ext cx="3643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Соловейко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35842" name="Picture 2" descr="https://encrypted-tbn2.gstatic.com/images?q=tbn:ANd9GcRo35xtoyjfdMqZ2KvmTMnU1JrohDsDF7gOnCsxdS7pYCoZDKx01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1040" y="4143380"/>
            <a:ext cx="4079344" cy="2714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846" name="AutoShape 6" descr="https://encrypted-tbn3.gstatic.com/images?q=tbn:ANd9GcTJApi4icpmx3TZm221FaGTpabMdfFjFZeyyCzGps_zvb0YrNt9b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8" name="Picture 8" descr="https://encrypted-tbn3.gstatic.com/images?q=tbn:ANd9GcTJApi4icpmx3TZm221FaGTpabMdfFjFZeyyCzGps_zvb0YrNt9b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319" y="1071546"/>
            <a:ext cx="2733681" cy="3552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642910" y="285728"/>
            <a:ext cx="7834338" cy="157163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87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Вертайте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,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вертайте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, птахи,</a:t>
            </a:r>
          </a:p>
          <a:p>
            <a:pPr algn="ctr" rtl="0"/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здалека</a:t>
            </a:r>
            <a:endParaRPr lang="ru-RU" sz="36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До 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рідної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хати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-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святої</a:t>
            </a:r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земл</a:t>
            </a:r>
            <a:r>
              <a:rPr lang="uk-UA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і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4718"/>
          <a:stretch>
            <a:fillRect/>
          </a:stretch>
        </p:blipFill>
        <p:spPr bwMode="auto">
          <a:xfrm>
            <a:off x="285720" y="2143116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13750" t="10951" r="5000" b="6912"/>
          <a:stretch>
            <a:fillRect/>
          </a:stretch>
        </p:blipFill>
        <p:spPr bwMode="auto">
          <a:xfrm>
            <a:off x="6286512" y="2143116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71472" y="4786322"/>
            <a:ext cx="22145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Дикі гуси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571868" y="6143644"/>
            <a:ext cx="24288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Журавель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500826" y="5000636"/>
            <a:ext cx="23574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Ластівка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12" descr="http://animo2.ucoz.ru/_ph/1/1/711110045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43" y="58802"/>
            <a:ext cx="1445982" cy="1377126"/>
          </a:xfrm>
          <a:prstGeom prst="rect">
            <a:avLst/>
          </a:prstGeom>
          <a:noFill/>
        </p:spPr>
      </p:pic>
      <p:pic>
        <p:nvPicPr>
          <p:cNvPr id="11" name="Picture 12" descr="http://animo2.ucoz.ru/_ph/1/1/711110045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00042"/>
            <a:ext cx="1445982" cy="1377126"/>
          </a:xfrm>
          <a:prstGeom prst="rect">
            <a:avLst/>
          </a:prstGeom>
          <a:noFill/>
        </p:spPr>
      </p:pic>
      <p:pic>
        <p:nvPicPr>
          <p:cNvPr id="12" name="Picture 12" descr="http://animo2.ucoz.ru/_ph/1/1/711110045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286512" y="500042"/>
            <a:ext cx="1411506" cy="1357322"/>
          </a:xfrm>
          <a:prstGeom prst="rect">
            <a:avLst/>
          </a:prstGeom>
          <a:noFill/>
        </p:spPr>
      </p:pic>
      <p:pic>
        <p:nvPicPr>
          <p:cNvPr id="13" name="Picture 12" descr="http://animo2.ucoz.ru/_ph/1/1/711110045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715272" y="0"/>
            <a:ext cx="1428728" cy="1377126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2786058"/>
            <a:ext cx="2357454" cy="335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8" grpId="0"/>
      <p:bldP spid="3079" grpId="0"/>
      <p:bldP spid="30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571472" y="1500174"/>
            <a:ext cx="8286776" cy="3429024"/>
          </a:xfrm>
          <a:prstGeom prst="rect">
            <a:avLst/>
          </a:prstGeom>
        </p:spPr>
        <p:txBody>
          <a:bodyPr wrap="none" fromWordArt="1">
            <a:prstTxWarp prst="textCascadeUp">
              <a:avLst/>
            </a:prstTxWarp>
          </a:bodyPr>
          <a:lstStyle/>
          <a:p>
            <a:pPr algn="ctr" rtl="0"/>
            <a:r>
              <a:rPr lang="ru-RU" sz="3600" kern="10" spc="0" dirty="0" err="1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/>
                <a:latin typeface="Impact"/>
              </a:rPr>
              <a:t>Дякуєм</a:t>
            </a:r>
            <a:r>
              <a:rPr lang="uk-UA" sz="3600" kern="10" spc="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/>
                <a:latin typeface="Impact"/>
              </a:rPr>
              <a:t>о</a:t>
            </a:r>
            <a:endParaRPr lang="ru-RU" sz="3600" kern="10" spc="0" dirty="0" smtClean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/>
              <a:latin typeface="Impact"/>
            </a:endParaRPr>
          </a:p>
          <a:p>
            <a:pPr algn="ctr" rtl="0"/>
            <a:r>
              <a:rPr lang="ru-RU" sz="3600" kern="10" spc="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/>
                <a:latin typeface="Impact"/>
              </a:rPr>
              <a:t> за увагу!</a:t>
            </a:r>
            <a:endParaRPr lang="ru-RU" sz="36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Loner\Рабочий стол\480650d9983a.jpg"/>
          <p:cNvPicPr/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apos-tour.com/img/solnc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0"/>
            <a:ext cx="1714544" cy="1357298"/>
          </a:xfrm>
          <a:prstGeom prst="rect">
            <a:avLst/>
          </a:prstGeom>
          <a:noFill/>
        </p:spPr>
      </p:pic>
      <p:pic>
        <p:nvPicPr>
          <p:cNvPr id="8" name="Picture 3" descr="http://animashky.ru/flist/obprirod/8/9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28596" y="357166"/>
            <a:ext cx="1500198" cy="1071570"/>
          </a:xfrm>
          <a:prstGeom prst="rect">
            <a:avLst/>
          </a:prstGeom>
          <a:noFill/>
        </p:spPr>
      </p:pic>
      <p:pic>
        <p:nvPicPr>
          <p:cNvPr id="9" name="Picture 3" descr="http://animashky.ru/flist/obprirod/8/9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643042" y="0"/>
            <a:ext cx="1000132" cy="571504"/>
          </a:xfrm>
          <a:prstGeom prst="rect">
            <a:avLst/>
          </a:prstGeom>
          <a:noFill/>
        </p:spPr>
      </p:pic>
      <p:pic>
        <p:nvPicPr>
          <p:cNvPr id="10" name="Picture 3" descr="http://animashky.ru/flist/obprirod/8/9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4282" y="0"/>
            <a:ext cx="714380" cy="4286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data:image/jpeg;base64,/9j/4AAQSkZJRgABAQAAAQABAAD/2wCEAAkGBxQTEhUTExQWFhUXGSIbGBgYGB4dHxwgHCAaHhwfICAgHCggGx8lHxwgITEiJSkrLi8wHR8zODMtNygtLiwBCgoKDg0OGxAQGy0kICY3LDQ0NC8sLDQ0LCwvLCw0NCwsLy8sLDQsLCwsLCw0NC8sNCwsLCwsLCwsLCwsLDQsLP/AABEIAOEA4AMBEQACEQEDEQH/xAAcAAADAAMBAQEAAAAAAAAAAAAEBQYCAwcBAAj/xABHEAACAgAEBAQDBAcFBgQHAAABAgMRAAQSIQUiMUEGE1FhMnGBByNCUhQzYnKRobE0c4KSwaKys8LR8BVjk/EWJENTdMPh/8QAGwEAAgMBAQEAAAAAAAAAAAAAAwQBAgUABgf/xABAEQABAwIDBAkDAwIEBgIDAAABAgMRACEEMUESUWFxBRMigZGhscHwMtHhFDPxI0I0UmJyBhWCkrLCJNJDouL/2gAMAwEAAhEDEQA/AOl5biYJI1LKFIDGMHUpIsak3oH81+9AWRnv9GrR9PhVkPpVRGX4jE7aAy6/yEjV8wPxD3FjY+hwk7hnWvrSRREuJV9JoysBq9TvFOJpCS8dMpNOLpQx21BqN+jBQfXYhrbR0e48kKV2RvO6gnEpQdkXO4Vq8/MP0VlHsirX/qmz89OL9T0c1Zays8MvnfVdvFL+lIA40C2YmJoEuO7CYqB9VQBv8NjAXekeiWbFsk7vird9+FXThsYv+8D5yrU+bkDadMzt3EMsj6f3rKhfqbwfD9IdGviepKRvIH/2vVF4bFIP7gPzlX3llQNTTx/3pJH+dr39td4a/R9G4mzaiDwUR5G3lQevxbX1AEch7VuhlnT8ZYfsnf8AyyFh9Qy4VxPQD6b4dwK4KEeYjzorXSTZs4mOI+1H5bi5OxCtXUDlYf4W6/OwMefeccw6tjEIKD4g8vxNaSAlwbTagRWzMwxT9CFkraxRPsR+JflddjgqHErHZMj0+1WSpTRn4aC4XmyreU/S6F/hYfhJ7g9j9OhFFz5+tHcQIC05Hyqc8a5nLyEyJKFlhOl7DLYU/hYgKWRvQ+o60MNsBY7J1+edFwWKQ2ooc+hVj9/v+Ka8J4uuajXURr0mOQDuHqnHsWUD2LV6EjUgoNuf4pLpPCqZ5aHePvvq1yU2tFbayN/YjZh9CCMSaUBkTWazKWKAjUoBI7gNdH5GiL9j6Y6DE11RXirKHL5mOeCl1HU24FMCANiRtIW0nt8R741cLiJZUlzIen4qFLgbNFZPibZiQwZhYJ49ekghGHwknSAxLaCd7FBQw1ahzQ2UONB1Eid9qFcKilmQj/Q9ME5hbITnVqZi4Csg0B9a8qEik37AE+sAmZGdTU3Jq4LnUkjLtkMyd1ayVo06n/zIz0PVl23O+LYzCp6Rw5H/AOROR38OR8jeuSdg1YcQ4+HK6UFWWje25kFW2yECNx0Ymt0O1qT58dCEMhTrgTtaG19BJOY5bxlRkvkKsMqe+FM8rhkW9OzoGFEBr1D5Bhd7jmodMO4FLzaOpfHaT5jT3HdXO7JO0nI1jxfjymRMrA6+e7c1huRB1bZTdnlBG2z7jQSHwLUKtHH/ABMseXQwOHeSwklAik5Wk9Dv0PQk3uBgrTRUq9N4LCnEORoM/nGpHhiw/rJrldjax3dk93O5JPpRHY77BXGY1U9W1biPb5PdT7+KEdWxZI8+/wCTVvwid3jDSQ+SbICWDSj4T0FWOxArp7nJWADYzSArDj8mnLy9iylAfQvy39Lv6Ylr6waE+vYbKqn+A+IMtEsmuUAl9qDNsFUdVUjrY+mFsZhXnFp2U6ctTxqOjsFiC1IQb3yNZ5KX4tJNfvb7kkggfCOlD+QrH0lCQBFYSlEma25jPlEKxxCSQ1pQNTOQbUA6gFo9/Y3gOJDewVOG1EZKphIvvrQviHMTuMuMvIkaAJmJZdIAblvURIRpC2StksSBYF3hJZZal1RB1SL7+X2yp8qWvsC2805mz8EalY080kaSW6EHqCa3B9FGn5Yzn8YpxUrVPAU/h+j1RYQONKMvmmdjHIWk35EHw0QTpJJ5iKJ+8Y9AcZWKS+4R1QhOv87uXGmlNoZMKMn5pRR4bmXLBwix/hEcrBz7lvL5fkv+btirGCYbgq7R4i3hN+/woDrrqrItRSCSMUA6KOnKjp/BeYD/AC/PD0JPw0pLyeNF5fP3Qehq+FhujX0+RPodjYonFFN7qu28FWNjXk/CUO6Hyz7fD9V6f5aJ9cO4bpTEMWmRuPy1UdwjbmkHhSjP5fT+uWgOkgJof4hTRn50N6s43msdhcajqnQL6K9vk1nLwz2HO0g94rAh12P3q+9Bv9Fb+X1OMXH/APC0HrMGqDuJ9Dp3+NO4fpb+14d49x9qGzFFrVjzbGydSsBa7NuDQ2v8grGI1+oaWWsQCFDKRmPfnW5h1tuJIQZB+d1MIJ4ZlueGOzsxZFZbBo7kbDb8VfXDAxCQvYSqD4eFLKbI+oVLeK/DHksczlwVQ8zFCQUOx1Cj8BoHbpXp0fZeJGyf5pzCjDuJ6l4RuM+unInkaL4FxkDdc1PEW3eMqJ9wFGsDQZGQigSCCDV9bxY5XAjfl3VnP4F7DOdWRI0I1+1OXzskpWTlkeMGpcuGWUKavVBJTMhIBIVjuOnYxAggGl1oUM5FCcX4gZolkDRs8e6PqCirUODqGlj0FMEKkgEU3NfDvlhwBYMHdfyzHnQSb9utGRjkGWfMRX5iMcvOrbcjBR5iivu5Iw4vSAGCtqs0RoYhYzSZBEiod7IJTSvh/Fso2XOUneMog+6dxYQWOUNpYCNltQ1EKQK/CAq2VnPP5nxq7bGI1QYictMr99aOPzGfhGiRoiYpUigMTK6loiwkcEbgNEbOqrJGwsEttLLTm18+TVHFBIk0Z4NjL5XJ0GLEvESrgNH5QksjYEqQsY06gOY3Z00hisXh9txnEplFiLTZUHxBJy0FWQDAWk0XwvjAyZ1jmUxsF8xgNJco5DlbBNqRy9SBemxRE4pt0bDaSAMuOluHHwmqmy9mZUdPvSIZtYVZ5y5OYJcwo/RDflob5kXQRUZZ1UsTt0NQ4XVbKMhmd5+a1RREBSjA+ZUy4BA3EZ1kl5IkRaijOlVRSREm29NuTv0BGDYt0sMxqr4a2Wx1WFSQSCu8cOPMaZXNWKZrKZZvKXRG1FiFQ9LosxVdrY9WO5vuDjIDD7qdoAkfMvxShWlJijM/xOOGIzOw0DpW+onoF9ScCS2oq2YoqEKcUEoEk1zbi3E5881aRoU8sYPKCdhZ/G5uht32AsnD7aEt2Gvn+K1XDhejUgu9pw5D7bh/qN926rbhX2ewIoM5aV63piqg+gC0SPmT9MM7KRSL3TGJcPZOyOH3P4rbnc3lWCgRMdIpdJMe3pakGvYjCjWOWySUKN/mtLno1Tn1AfOVCPxgxqfLVIVG5IAJ+ZZtiT6kWcLrxClqnMmm0dHoQO0falHBeFsGVLDvIPM1swAZyPvCO/a+UHY+2NbpbCLBSR9MAd4/FZvRmNaShUi8k9x/NVuT8PIN5GLn0HKv9bP8aPpjKDaRTTmMcVYWHzWmM+UBj8taQAgrQ2BVgw2FWLAsbXvgnOleNaIXJsMAGU0a6dAQR7EEfLcb1hVxGyaKkyK24pU0BnMldsoBv4kPR769dg3v36HsQRK9D/FBdaCrjOseGZnohJIO6E3dDqrXvqX33Iu91Y4lxOtQy4T2TmKYYFR6U5ng9bwEL/5Z+A/Kt4/pa9eWzeNfB9LuswlztJ8xy/NJv4JDlxY0snhViFkUq43AOzD3UjqPkSOx9MeiQ5hsc3FlDdqPcVmw9hV7Qsd9YQRPGWI51ajXwsCBR/ZawB+Xp74890l/wx10KYXBGivuPtWm10zJ/qp7x9q2pmlXoWiPvy2fryMf44847g+kcF9aDs/9w8RMeVaKMRh3vpUJ8DU+mWRZWljizHONLLHEy6Ctk7V5R1XRFgbKVHMThzbxL6AOyIvMghXnIj7zlVV4wNG5Ji0bh9uXdQU/EmEoaOWWB1OpTmlVVsVa7DkDC9zQ3NmjRcwrLg/c2f8Apn5830d8LcZJbIV3gkdwy9d9qx8YZhZYl85AmbLXKEoxTIoYiQEFlYrsp3sEkdCuHkDYMjL0NYTyzsAHOkWW45mmSWJJvuiuh1IDCW1q3YgsW00t30Vfe7whq0Zz3cq3Oiuj+ub6w5gg39OR96GmzsbApvTL16bdOl3t1sDscDS2oGa9EvFNOJKDMEfjfNs5A05TogjuMuDuOh3oihq26Wa9L2rBCvZVs1lv4BGLwxX/AHDI304Dv0MHjT/w9xOZYmkSPkLSJDTEMwYgtpAHVvLVextSARqsJ4vDtdZsrNwATusNeUn3yrz+Gwbq2JSQOJ849KM8S8QCQmGBWKyxjU/l2PLshuh5FsBNJAG5o3uaYNAdXtqN0nfwHidfWluq6pG1Hzeans1kXbMhJDokkNsqIOVnBYLVgXRA67au5G+rhylwdnL7a0AILioNzmeArpXg9vIIiZDUoV1JIsCqA22Kiq7EMTYAIxn4tScSkuoP0WIIiL1rqxK3FDbjIARuFL+Joy2fN0sqOFIQPqa9kbmZjGx19QmoliKusOOvPIabLCNqSAdIG/hSgSnaO0d9KuMeZLOsOolVFga9YQt8ZuhqPQd+vWyxwPFpQ2sqGufGtbBYxvBYNeIUO1MJ42Hlqe7WqjwhlFFOi6lQkIb5S3QsW/ERvQAO+5qlJzXMU3h+05dWgGnPd9tDWI0h15wvumVH5/G6qMyNJvbyD9g6EH1sav4tXthUvYx/LsD53+gpuEjjQuX8ODq8l+yCv5m7H0GGA0kU6rHLOQAppluGxR7qgsfiO5/idx9MEFsqVW4tf1GaziyMStrWONWO2pUUH+IF4sVKIgmhwKIxWpoWfNkEqi6mHW20qO9E0Tdb0AferGAPYltn6s9wrgCaClkLFjWmZVvSDqEiDegSBfUi6BUkXYI1WadbfTb8g110ms8znkRA7NytWmhZaxYoDrtv8t+mAhJNHSCowK9yWcWVSyXsaIIog0DR+hB+uOIiuUkpMHOgM9EVkOnqw1r7OlA79gwIB/x+uCoMpvy7vx9qUeGyoLFNIpAwDDoRY+R3GAkQYpqtMk7ayiKCQoYktpHMWArlNnlPp2wNx1DYG1N938iomvtKTJTpYsghq2KmtiO4PcHBW3CkhaDHGoIChBqY4iJYJHC1IlakVrDV6BxdkEEUwJ6W2+N/D9NrTAdE8dfnhS56JQ6kqbMEaaUt41x8w6rUqEFn4XLFhyUFYsUYkDVQ3NWKo66cclxIUjLjWd+kKZC6W57io/R0khaNZ3oBopOi1bMyowBINrRsAlSfy4BjEshrbUgbR5eJp3ozCLxWJDQUdkXMzkNBz7qm83lwVYm2I5gWOprA9Tuelb9tumMdKzIr3S8G0hshCRbK1xF8/mtCcPmRfu/NSKn8xQxARibVwRtpJUCiKuhd0tHUFkTE+o3GvG9LoT1oSkWIvAyuYPzSKxy+bVGaFSJFHwujDTR367E1dXV7YqpsqAWbHjW/0ZjldSELEmNI89a1o5EJiEfXl1hq9CTpJolaFEnb6CibXamfnzx8ZRX0epSwuTAgW4DST94NZy5xUi8tVLvVadJIF/MAED/TtiqG9pe0owK1HsWhjDltAKlRlBgcyRkPkVUeHc6kcaeY2gQKUWqNkKut1F8xOrb3IJAFk5XSTbjqiECdoyeUmAdwtflGdYmHxaFtpbTnl87/AG3Umyecb9J89V1RJpVYdRAIi3jUkUG0cpDEMdS3W14fUP6PVqNyLn18fSmv+TqdSShX2njOmk79LV9BmEnlbVKY/NJMj0XlondY0UHR6AbkAC6q8PWYaAbE2t+aV2mGEKQ3mbHVXgLJHnwGdWOYXLCQSPKYEssI1dHzDnoP1d+Uo3o6iw1GjGRjOL7ykFMAzmYgfn5nS7OGU6uEC/zwpLnuLgO3kKsEbChHtXxRsXa9i5MaEsbG1b6mLFZddSNkGfny1bD3R2EwrO3ijfhr/pHubd2dUHhrhCtH52YY+XJzWxOucnpQPP5e4AHxPfQA02RjsYtbuw3dfp+fIemAU9coLWISPpTuHuTmTqfCrXh8aSqN0KAACJCpUDtq0mjt+Ecv72xFWMH1XaXdW8+33oszTbDVdShYyptGKn03Kn5rdfUUffAg4RnemVNg0UnERXOpT1PVfnY3r3IHvWCgg5GgFChRoPfHVWvsdXUsyzUWVtm1u1eql2Kkeo0kD26YxMe2oOlRyMegq6DaKzmi1VvTA2rDqD6/6EdwSMLMvKaVtJ/mpImlefy4kCoFCOCTVmlcglSP/Lcax8+wYY30uIdR1ie/5vFudc04ptQil/Bc3okGq1EnKwP4XFhb3q7tPclcDjNO75+afxIC0h1NMeIZyNmh0SKSJDYBuwUkFWNutH6YlECQc49xWZiBKJrDJ8ZjRdB12jMppDQ0swHbfYDpeOWm+Yo7DS1tggUTk86rCabfQp60QdKIrHYgEbs2xxm4xJLiUDOPMk/iqkEEzX0/EI8tHH57hGbatyWc7tQAJO9k0NsaKWyZCch6V2VAZ3PwZkVDKrSpuEunI21DS1NvsRt1C4t1agLixorLvVrmp/OcKGZXyDp0uUZSWYfCTemttWmhtpJVALIBw/hsbsNlKgSR8y9ajGYSV7acjS3x5wR0aCaOBNKoQxjj6OastpUbEAANVCjsLAxLDiVBSZPedKbwK0tObRieOXHx76hOKcadXEcaEuRVEEkE+w6mqw41hwRJNqZxnTGyrZaEmOcH3oTgfhXM5lwBGyLfNJIpAA+tFj7D611wy48hsZ1gNsOOK9zWnPH9HmnhiLaFkK0+5JQgatqomiduxrEBIcSFHOjIxK8OVIT9O7lrThMw8kSkAaT0YVynuCB0rpXoQfcqbCUrg/zWy50g45hyW07RG6JHcNBlac7xnWUFh1JZTXYHr/X0+Xat7FoBBArFxXSynG9lAIJBB4A5xvnfaN03DFi0yeVEgLKmonVpIEdO7MAKJZm+jUBYNgFmyVL1PrYAcvzSOEdDbqXCMo9waTJqWuchy/LsxWj0Xa63JFkd/wDKxCSMvnz5v9LtYlt8AGxyN4m/ZtNjOcazyPyUEiMjQMryqWcoVUlavndWoFeYdq3uxWwusQLrECwnfwHGsvHJeaWpMg3JyAPOYB9q1NnF54wFOoKoZgVZG218immOq136gCgpJwYNj6vnjQcR0kpey2EhIG4DzBz9Dup+nhDyctLmJjGkaupWR1YSOim6VH2UtZqNwSSADyndD/mCXHgw0ConOMh38NTIgcaEUEiVmeftu5Vo/wDi4PKzNI8zsQI/MBhRQbTcxNqsKTekC9TDvzOp6PVh0dlMJuTBk+efjauB2jnR+d8T8WyehFhywjb9WYIS6Nt0BDarod6ND0GJwv6DFTClbQzCiAfT076stLiM6J4V9rsyOEzuXWj1aMMjAeuhydX8R/pgznRSVCWleP3FUDh1rpePOVp0uTjUJm8kMde4B0sFYr8Sq1aWYdwDi2wSCRp5d1SEkgkZD58OVYwyhQ7vqy+kkfreWrNNpvy7I5qIPXfBNpVgL91BLaaaQcRbYOhbb9YlaT9C2oX6DV88TtJPChFtQooiOZfzAHYjYqR/NWHTse2OUkEQRaqUK5aP4zqT/wC5XT98DYfvDbrYXa8rE4AjtNX4a92/151YK31jnMqHHbUOhIsG6sMPxKaFj2BFEAhTDYhTC5GWo+a1ZQkVH56FrcTdWtXHavwlT1NDYliSQA1jSwGinFdY5YQNPsefDI21BLeGUANlVwfX596Py2YLKhb4lcK3z6X7AgggejDCTDPVYvZGUGOUH+OYquMBDKgdI9RQ7/HIPR2/mdX/ADY1HM/Cmejz/wDHT3+povzNOSAI1eZIwr8wDudPvqCaP8QxmvT15IMQB3WF+6Z7qUc7Tpnf6VvHDV0KhJOkDducEgddL2N/Wr9xhNPSTyVlUyDofk1YtJismhidDEYIS4PTy1KWQCXojsCCR13UXzA43MM+XEhwSB8t847qAU32aScY8NQQoXVToGmwHYMDaqpBDAfFR7UbN+jPXLVeYz0phsoSNlQtSd82Ixss+YFhdMecnLgnsxEnl9q2Pz6EizTnWZ9nWSkAHlr5VRaIugEj5x+9JfBckih8wkcEkszsafMHzQoJ5QSjXuDuTZ2JPppYhSZCCTAjS1dhEKCdsASeN6vOHZzzU16WQ2QVcUykbEGrB9QQSCCDhRSYNPJVtDdUN9ovhMtqzkA5gLmT1A/GPcDqO4F+tu4V/wDsV3UhjMNP9RPf96nvDPD3CyPrCWqkptq0mmSSipBBugRZ3I23B0k4ZD7ZUbxoCJ45wKzE45zCPpCQQTrp8+ZU4biLiIxCJy/woRGNPQo+o3Qei1npzA2K2It4PYRSSmwIiMoEGbcM6zVs9XiQ5tzMkybySfG9LeCuvm6Zi0WoHn1NGwoHa7FBwRdjfSoG2F8Jh23V/wBQ9kcr/wAUTELcCD1YvbzoteGIlMs3mZcH41AZkIO2sAi1HtR/hRNiujwpBcw5B77eOnfblWlgunnUKS0+mFDQyJ3X4edUWQ4Tl5V15eQzSoQXdNUbixXKRTBaFFbPrudj5t5bzJ6t5OyDoYI79M9beFVxmJcxDxeNju4Vr/Q0SipMUKabMVJIjm01py8jLaq6DrrHUVqGVkqhV1Gc7gjODvBzB4b8rKWFCUiK38Rgbdc1EJlWiksz3sxoFhqYKbH4SL7AdAxg2iuVsq2N8CPO1ueXnR0YtvYhbYJrZwvhuWikMiwR6lrm8syxkG9LDUpCXRvSQRVE4JiX8SyQkr2gd/wTRUHCOjtdg/O6nGSnykxtWMY1As2UktLBvmQWU6UNF17VeA7TZWFOJ2VcR7/OdWVh17J6tQUOGdWnGJMpLBeYMUkL9NVMG/d6kn93fDqNoGU50kElR2QJNJvE+caHKyuhpqAUnsXIUN9NV/TGQ0AVia0kiSAagIsicq7qCHEXlzs63ptWW7ProZz7hSe2CJxAf2F5bUiDnl947zTzryFJSoCD2087W84gaGqPhHijzVZvIZ5SbKoV0KpC6dTsQqWNjdEkdOl8+hLcAqgeee4Z91IBuBtKIA468hn3xHGqThOd86MOUMZsgoSDRUkdVNEdwR2OAGP7TIrqI0ENqQ6WOx2sNXTUO9eoIPviyVxbShrbCq0cR4rIqhTQLbeYm2kD4iQb09QoNmiwvEPPbDZUkX0HzdnHChhvtAE2oPKs0NCP4B/9M3X+E7lP5j2s3jzvX7Z/qXO/X8+vHSm1sD+21b85EuYXUm0qfhYC6Ngqw6EEEgEbbmj1wVJ2c8jqPnK3K1LXSb1L5aVtRVVLMrC1Hby21LqJ+FtipDG6YH2xoqUkbLizBHmCIMRnvtaQaO4euaKdcvtTKXKytI7oi6Wo8z0bACnopHRR39cDc6RYtn4fmrYTaYRsr9a2rDIPJEicsY5ih1bkljtQb4ghFA9DhF59twK2Dc77cOWROtCAO0SaPmzShNQIN7Dfa9/5CiT6AH0wozhlOOhvLfwG+iKWAJoLSF+8J0kdGP4R1N9tySWHvXQDD6sUrrQlnIWA3/PHXOpQ0AntZ19LlH4hGFfVDl2osR8chBB5bHLHY/ELYdgDjScxqcOexdXkPzyypcqOlT3G8lHw+FVIGazc1rl0cAqGrmkIIolR+KgapRQs4Lh3HMY6SDsoFyRnwT3/AHNUcdWqATJ+fPKlPBfAwyzMWYP9yVV9RXTISrazdilINVvRNnoBuqxKFghQoqcK4hQKVUy8S8SSHKlpVciV/hQlDQre7BUaVBIu6JHrhdlpSlQnSmX3UpTK9aB4VmmhAdXlfKuoZ45SS0aONpEY7tHRGpTuBuPe6gSdlQhXrVUwBtIMp14fNR30j+1OIRy5WRAAwDAUOgjKFR8hqODdHrPaPEe9L9JIA2OR9qzyjXPHK7AIoBKjoeTzASbHQldiMGxmOLyChKYnPxg8/wAUjicCQx1ibwAeQUYHeb+FL3zQkm8xxuSqKF3rSEQNfqQBuOu9bYW6tQbgZC/iZrd6Pw7GEdCVGVKMCOGs7vM0Up0sHjoyIdqAoeoIBvcbWbrE4Z9TDgWP5rQ6RwLWNYUzrvEdk2PMZa0whzzudRhUnfUHoJoBrlNHcMeY+gu+gxfpB9b6gtRgaRv4/O6vFJ6MOHT1RBCgTfQ6Wj4KP43mYRDHrHmwEqw8uQSIL2+HVqBokgaetVvjPbZXtEpMK5Qa5ptbawVkFNasjxhlY+YfKlikB0zAueQgUaNtQIZUDkEgNS1buNMtOYYt7Vlai3tVtrYUZqt8O8Ny86+e2mZr6NRCnrzL2Ykkm/mAvTCeKcUlQQiwAgcqcYbQsbZuaL8QSQqCqgedWxXbT6Fq6j9k9fbqKYbDreN/p+ZVoMNrUrsW+efzKp2NCWOndjepyNr2se5quUfM1tei463hUBIHd96fKkoUUoja1/P2qy43q8lgsYk1UrKVLDSxpiVG7UOw3+eMVJIMjPTnWZbWoLPZbMQworQqmVaQCWyA2mxsehAYDTbW3Y9bxb9Ola1O7RLkWzgHzy3C26mlIS+UoQSom5ngJjfwmgM2UlVokZ2zPnFUgF6VUk0VGkgbdSSD1vBcOHAoKIGzsjtak8f4ouHdS0dpMRFzrMXuTIvYDdprXTOB8NGXgjhH4BuR3J3Y/ViTgLi9tRVSKjtKKt9b885CNRonYH0LEKD9CbwJathJVuBPgKqaETJItaRpIFWpo16H831vHmv1Tuqp1ve/t3VYtpOlav0UKNkXboyHQ3yKVob+IB9Btg4xKV/Xr3985jz76psLSZSaF1MzAAqCu+uNjaj8pBUMjN3U3Q671i5SGRtAzOhGfHMggaHfREq64QRTLKZW+g2/73P/AHvhNRUs1dSwgQKPXK++JDO80uXa+bK+hxBZ3GpDu+lef4eCden7xdwLoMe2rsdwKJBogemCNPrbBbJgHPlw9xrVgATtV5wrhZkCyzkMTusY+Ffn+Zh036G/o6pxDXYZ7zqeW4etUW6VU0kz6BtAOt+pVdyOnU3Q6jqbxDWFccEgQN5ocGubfaTNLFnclm2ry1DIQm+kk3vY31WNwB0I9Mej6OYShhbYN5B8Ptehq7C0qNOp82rShY5ULrsYiwF6tJVq6mh07HUe4GGAIFxWqTJkVnxLhi5iIxzAb38JYbG9rFNuNj0vfaiQYQ4UGU1C2w4mFVs/8OQ+VqH6qLykAoAJtynSF1Db8V1v6nF3H1LEGKo1hkNmRPjUXxjgut1imZ6CyMTqpjZV2AbmBX7va1G223a7ThSZHz5NIlDq1bDoy2jM5ikmYZVjZAocny0VjW2g0PoRpvf8AxYJJVtTv8/h8aZUUJxTLSBKgBM5SRInlN+FfcPPI/6vztiusp8JuwuohVN7kD9nteHE3T/T76Vx3XhY60zqI0BPlyrKDQrOU0lqUUvw/CNWkAWVLhiK2obUMAxUlQByrY6ES2hpS0mVnPgNLZ3vRPBc0ZCsbcyM2qOxtqXm6bHc3t31DYBgRC1bLcHLI8JtPd8yrKf6RCsSpBIKCbcDv8ZnvsKfZXiDRKEkzCeXPGHRRXlqpFFRquhYJ1AizvsTWFmEtOlSSDKSRM53+RwqGWWHFlLhjcQa05aHzpGlcxSOwU3pPTSp0kCQD8Q3677EYJhmUAFpMgJn1PDhRmcC28syZiN2tNIFVH+7CxuRVRAhmHp1Ln6HByw2B2zI4m3tTicDhmTJt5U4yHAHb47jTqQPiPr+7fcnfrsDvhd7HpSIbv6VLmKAGy1b5pT+TIIYvKA0qBy1+E9iPe99+u93ZxlFZJk3pIWuKLxWpofO5USIUJI6EEVYIIKkWCLBF7gjHVEVqysAiCxRrqKruSQNrNWa3JN0K7HpgbryGxKjVVKg0SC/eM/Rl/6jAf1jW/yqNuteaQspUo4vuNJIPUEAMeh36Yt+pZUIKs+f2risUr/SpRdoTRI/UyqD6G6avlv88ZLuEbCoQZG+U+lqIlwEXPrWEvF9I3UBzsgDA2x2UHVpYbkdAf47YqnBFSrTGttPMVxcgaeNbHySebsLKtRY9XahbH1r4QOgo7bCpdeKUbI/gbvedZ51zKbFZqgiShWBpTAoKjJms8Wqta52AU22kV8W23vvt/HFkJKlAASd2+umKEy0J0EmXzVO6NQuiPVdmB7GsdigFZJ2SOfvlRQsTIEUjzvnea0ak+XQetekc2oEcqlm3UkgmubB8M+ylkKWL3GU5RvNs+dGbQnaJIn0ryHh9fExOxBVQFUg0aI3JGw2uj39MQ50i4QQgRx18fxRljbja0pd4kiQ+TAY28uaVdbRpdaCrKDQ5bYDmOwUP7YtgVL7b20NpIMSd4IOecDTUxQXQLJix4UBxLw/5sh0haU6SSzKVqilafiAQqKPoPU49FgcRt4dClZ/a3nFMtK2QUx5x47xzpxwvINEtPPJKf26ofKhf+Yk++CqVOQiuCYMzROYzCoLY16DqTXWgNz9MQATlXKUBnUTmuL6wWbWP0jZQdI0pYBXXZCihqPS2bqOzicK4VQI+D7+lALLkqUczYeE8fzUwx2kWQg6Sx1A2CVBY1tuAa/iMGdR1atkcKxsX1zeJLqjKpz42MRpYi1a+HotguG/KOTZjRtTy/F7ddhiju2BA55+db+Dfwal7a1XiNLg5giPm+mU2XEILFWjU7ktYJ2G1HmoBrAFb174Gg9bJJkj7+FGS/hAVM4VWyMyR4QCeExGuVA5W1kjZHFsdahd2jG2mzWkMaugTQ6jErMpIIytwP4+ClcI2y46phKYSd8Sd99+s5CbDKs/DXEDBP5SaT5chZCdywUG4Rew1jf56tubacQjaR1p1F+/Xu+ZVmvpDLqm03APwV0jwb4fkczyBYo5I3C0UR4pGq5ARpDAWfiWiCW+IbYAw5tJ2gSQfnp5RQidNacoqgMujyTGQXQVqgJvSysBTwtvT1XVWFago32T9ae8b/n8UIgpO0mmWWzBvQ9B/bow9R/qvUe4olAjUZU8y8FjjRJxWjV7jqmvsdXUMmYWN31kKGoqTsDQoqD6irr9rboaSxjK1kFAnlQV2Nb/APxCP1J+SMf6LhL9K9/lNVr5c+h7Sf8ApSD+qYt+je3eY+9dWibjUSkhiwr8y6evT4q9MVVh1pIB17/SasEk0DN4kifSi6muRBY0kDnXrpc1gicKsSo7joRod4FcUKiYr3Ktzn+9f/iNhF/6+4egppv9rxpjkXk8stIOZmJC18AugNtzQ5ieu+HeraW8lsKhNrn1pRyB9NbeHyu0aNKnluRzIDq0n0uheBPoQh1SUK2gDY76qCSL1tljDCiLBxDLy2VhaDBFSQCINJc/nTAyxRhURVFCtu/8u22HG2/1EuOEkk0zh2ELSZMRQOalcz0lfqkLKSLFtJ2q9q6/yPZBCUBntbzBvuFSkq2rVnAsrEqtlhRIMYbY33V1U9DV0djscGbwpeEoE8lR6g+4rlPFFlVt8uS679yIpDXzXt8y2K/o3JP9NXiPXXuFd+oG8UFmwt6tSMxOhdJdNbdk1KSNXohs99hg7AxLQ7IWkcQIHGCPO1VLyc5HjR0nC0RERi+s80jedJQA3bq2wvlHtZ7HDuGxLzrhM9kcBfdp30o8+tKczJ41O8F47lsxmpkyymkQapK2fcgEfiI36nrt88bSmnEIBcOflRuj1qJVtGcq+4jk8tHFJpRQCrBtALUK5thekAkegB0+2JHWuEASYrQW6hKYWbXH8VzvNxqtoHWQBuUoTQ5Rq2re9OwajRsjtjYZbT+qSBe2vf71hoaCcAVKzCuPC/haN8mqvhsTQzQseVEdNrJFyqqFrPN1atz3vGFth1DiNSk//qZjwTTD+ESgKUkRYeFB+IJP0uSYg0qlip77fd0R3DCMsD+0NvVvAMbLZScxHpte8d1MdF4aQtU5gf8At6iseDcIDSQO8YWIuDzG73UlashV0sSd+gqq6CxKlNJKZvGnESDzqMb0qy43s4dJTfMm4ucoJi9tBFqmuGyLFmMzrS1VnZqIXSEZtuoq2KrQ36D5NPJK2kQc4HiPtOdAwuJS024kiSqL+o76639kvEOUoQdEyiaMkk2d1cEH4TtW2xCXteFUqG0pvVP4/HjGlLxaatuMcOMgWSMhZ47MTHpv8SN6xvQDD2DCmUEGSYqKmYsyrN5fltGbNRHqChIbymXZwKJ0A61HQEUAmpCXCSg9oZj5/BqqmyntCjo80wG/3i/mWtX1Xofmu/7OFCkTGRo7eK0XR2KU5XuOqaF4lnlgieZ70opY11NdAPUk7AepGLNoK1BIzNQeFcwh8SySzrK7Mrq6nRZAUahYC6iDsa1UCbF2Dt6Q4NttgpAGRvxiiKb6tJJz1BHmM8jG7wrpeXJaRm1agupQVsDcrsRdMwKtZ7X7486qAmI3e/gOFCBpXxXK6Zi9D7yqat7AAK39NQ+bemBrJKRTmFULp1oPMHlNtp2+I9j2P0OBjOmVgFJBypuZAwWUAhZd6IrS/RlIO4Nj+Or1GMR9qCYvHmND84VmsLjsmvszxh1NDSNI3sdffrsO3zvDOFYQ4iTRU4ZKpJMU6ik1ra9a+dH0I9R3GFlDZMGkZoLOcSSLmlkGw+BNyT8r39roevamGcM49ZtPechV0NqXkPnE1tR6TzZAFYiyDXJtdX+zZs+t4XdVs9lBnQcaqlMmk0MQl1s8YJ1FgDyyKKCgiyK5QCSrAgsRV40sM6020GjlrqCePplBAmgvtube0LVvycgi5lkkQMB+sU7gXW8iau579zjSQ2WxspSO78GgKddJ7V63TcWOw89rJoCNFYk+gpGOLEqSCSIHH+ajbWchWeWylMJZAWlNiNS2pl9eYk0aO5B0qCQOpLZjrzmKV1Tf06n5pwzPkDoRs3VnUJ9rnFBBA0Bn1ZiYjWiAqFj3NMbJo1pA2sFyQbJxv9G4RKIIFhv1O/5lYUJwamkPgvgsk8TJEt6AHkZpGhIVxICuwooet9eXr0rRQorJsDB3/wA7q0cSy00hslSkkpj6RvnIlNu0b3pjHPnM/OI4VRZWQgyRoFpdKx6ndgTGrAA0oDEgUARWOS4pf0xUuYJnDiX9u4sLXPIExFpvej/Fv2Wzw5WSeHMKzRr5kkQiKh9PMxB1MS1DuOagMEaR1agsG41pfE45TyC2EhKLWHD3/FSmRz7T5ZLeRjZV0HUMulUAoaja6aU3zAH4heJw+FYDyndmDB5XO7vPcYohUFMJVM6Huovh8qxu8DcjmehtqABjQFTTddSgg3RBO+4xRYV+sK0nslInmDY+BNUw/SH6cq2BJO/LSqHwtIjK8Mi2NTKQCDuNzRFgkppcEWD5a11wDpTCrVhkPt5pt4fTPcYPOspa0oxjjRHZVChyIH8+Nc+8ZcJMWdnjLarIZXA2cOofV8ySbrvdYjAP9bh0qAjSN0GIpwNaTRnhrirZdcuwlkSRZHC38Fb7V0q2N+vmkdtquJPWrUkDIc+/y8Kc6PbbU6G3slSO/Tl8GRruXhjxdFmgEao5+6E7N7ofxfLqPluRAg5VONwDuFV2rp0P33H4K98S8DMiu0Ysnm0jYq6/DIh7NsLFi+oIN6lXsMVLDrZhQ8xuPHd8hZDkDZVlR8GR8yJHmXRMUXWVNHVQu62aj2NgYZUhKvqE0EpBqP8ACOdkJEPKY1Vje+rdth1qt6qug/jmqgida13kbKp31U4HQ6ReNsl52SmjCsxOkgILNh1N1+KquvbDWBWEPpJMfxVVCueeGfBss+Y0zsVjhostczWLUG12HejY6joca+LxgQ3KLzPK1XdUtUJKpj5EwJHiK6vw/JrDGsa3S+tfPsAB9BjBccLiio1UCK84gEK6X79APisd1A3sf++2BlYQNpWXGumDIpC3DgtvK7afwjbX03A07KdidS8wH4lAxmO4nr19WwJ9OcZkZZ2/0k1dbiiJWa35DUqPKFQQMAFhA2kvup9T+Y7N7KA5rAEJUTtZzu5/bMczshZV1dn5830szXHDHMyrE2hNNNIy6gWJAArVYNLRO5urJoFxnowPtdYlcEzlMd+UcdN1MJUq6VimY41lcwoWVVk2vdDa9tzXIdvUdMKpw2NYMpSRG7X71Xq0kyn+Kyy2ayEJuPywR0t9ZB/ZBYm/lviXnekHhsqSqOUDvsPOrOLWR/UXagc9xgT/AI1VeyFhZ/fo7fIHbrd1RWsAW7rurfu5fnlG8jbaCmSR4+tb8pP5g0urdaDEbE12aqJr/ML2+JVUdZXhlBxBHjlzG7nr3ExtJWSg3pyvGXG0jIi//dI6/PcLGf2jan0Gww8jpHrEwlMq3fbU8s+dKuMFHKi4FZjaAknYyyX/ACGxI70Aq+hx36Z58y8YG78ad96DIGVHQZdY7Ymz+J2roP5BR6Ch1PWzjQbbShOygQKjnX54i4VJxbPT6ZF3ZnLEjeydAWyL5Aa3rSp9seibTsoAHChLUBANGQ5ieBXhJbevOTUdXKCQTsCI6YkrVVpOFjtAlAtravRNqacQ2+sbWaQFEZzxtwjdB5dP+z7juQgiGXjIV9jIzWCzatJJLhaUbaR1Cnpd4ZQQLCsPEB5Z6xYtpqBwGdh95vNVniPM/c2psHWNj8R8uWh/mFfOsEF8qUOVcD8X5L9F4xKi7RzFZK95FJv/ANTV9DgrcByDrRWCSmNKp+AzGXMFiFjcJpEsYKnetjTdbUm707hdOwxndM4h3AthbYmZnhx7iRRkYZKjsmtEUTRTyISQ13q7ll3V7/MylW+anrRxp9DYlvG4aFZKFxxyI+3jSX/ETJSGsU3aOweEZeIn0ofx3lEly4zRIR4qQjswLDk9iC2tP2WZeqYxksOYPFHDkSDf/wDrkRY7lCrYTFJdbCvnwelQUWeZHhZK5HDAHmBYNdkehUBSvSl9WOG1NJUFBWoju+Xn7UwoSQa6pkPDy53LR5rLaYma9ULXoDqSG0NuVFiwCDtVVjzbuMVhXiy7eMjrGk7/ACvvraw3Si0J2HRtDz/Pf40bB4i4jkxpnjMiDvIL2/vVsf5tRw+zi23fpIPkfCpVhMDiLtL2DuP59ieVNMv9pkJHPBKL/IUcWewsqT/DDG0nWgOdC4hCSqUkDiftXMuMQTxOVdmG29MdLDsR6i/XofpjTxOCQ12mxb0rNZxJdsu5rDK+IczEhRJ5Ap3q7/gTZX5AjGeplCjJApmK6D9n82ZdHMzs6fhLm+b8QBO5Aqj2vp3GEMWlsEBIvUpmq0KOtbnClWrRPKTqSIFnquWuU1tZblB9jZ9ji6WyRPrVFuAUNAVuk5nPUE823XWTuoHe+nT0GPPfpsViHdlcyN+Q+aRnVytCUzW+HIh923U7E/nH5QO0fr3ehfKAC8t1GFR1TGeqvnwaXvSxJWZVW45L9I5yzKB+qqvkWIIohug/Z3BGrZhjBI6qHBc+XzX0tXBwpVKameMeGZp3Z0aEsv3alrCuBetXTS2pSSVIvbTYIvDeFCMHKASQb/aOI30frdoSRf5mN1YDgBjUB4TS76QTOg9QoYawPkq4cGISo2PtREuNxe3mPnhQmb0J5c8LRqimwQQE1WClkGlQkFWrqdPpiVI20qbVr88tKK4lKk2Ij30p/H4k1okkIWZWJBKB7UgXuoVtu13W61YN4yP+TLMxPh7zSI2QrZWY+e9aMzxeWRWXkUdCNJLD06sK9d1v5YoMElpXbB77e1Ot4VKxIXPKs4ZwdvpR3+h9b7GqO/QggJYzB9X/AFGvp9Pxx/kylSgdhefrTLh+fMfK1snbuV+Xqvt1Ha9gD4XpKew94/f7+O+gO4bVHhQ/2hrJLw2ZMtzvNojWu4kkRG37DSTZ7C/THoMIAXU/NKQXYVHweAIIU0xzyB4U1zyighZGB236g6gNSkcgA3VsbakTQkPEWgEcaL4Zn8zEVklyQm0oqa6V5BqFs2kc9u0ivoH4fSsDKpg0VLaFCyhO7TxPyYzkkPEXIcSiEQAjlClVjcLrUlCpADaihUqGNUbRSbB3r2VyPn4okP4VQNwO+Ffce1LopszBMMpmA8qGZTHKwkc7Ss1szUi7NQKijsB02I3tBQBoTwQtBWi28eH0ySTxqB+17MBuKuFO8UUaWOxov6ejev8AHFlG81DI7J7vmX2px4GzavMmr4ZkKEeh2Yb9iGSgfWsV6WR1uF2xp6GxptJmDTnxhkWTTN+JNi1fGm5B/eSySvdWkI9vP9CvKwWI2R9Csv8ASrceBynlR3EIxDamXclWPsocQfKaCyGcjlRrUPG40SxnuOtfMXqU+/a9vaYthOPZC2jC0zHA6g8D9jlXik9ZgHy25l8uKhfFHhhso6yKfMyzn7uX0uxpf8rD+dHobAxGX+slKhChmK9A0sEg10T7GONLJBJlqpom1g/mWQnf2IIr5FffHm+n8MUOpe0VbkRTSFySKuMxxaJSVDa3H4Epm+u9KPdiBjE6pUbSrDefbf3UQAqsKSS5SNpRKYYxL+EIi6vclqBY/tGgP4kkQ488OpbJ2dZJ+AcMz5U0hPVC57qR+LckHgL1ZitvmtfeD/Lv81GPrBiL15xBg1KnIRM8VMqXs1k0KqpN72o3XrQ9ceccQ4w4ttVwLg7xu+ca3AtLjaVJz1HGut5OSMIiw0y6eQJzWBtfy7ajtfU4xylalGc6naSkUfHkWb4zQ/Kp3+rdfotfMjFwkDjQVOE5UYAsa/hRFHyAH+mJzodBP94bIpPykbtXQt7ei/x32GTi8bPYbNtT9uHHXlnYJ1NesnmHR+H8Z9j+H5nv6D0sHFMDhts9YrIeZ/H431KjpRGdn0Ly/Ex0p8z7egALH2U42Zi5qnCtUaBQAOgFfwwmTJk0aguPZQy5aaJSFLxsoJNAWD1I6DF2lbKwTV0KCVhR0IqF8LeGI5IZJpdbeXmEUw23L+rL0L3Z1KrX7w60R6LDoBB2hlbw/NXxuOUXNprsgwePj9u+YFX48NxJUuRTLrZ1aGQFCT3UgFoz66djvtZJw0LVlEkmTWrxrkIUiadURZwDpYDmNKWIKrRlG247C2204BiGUup2VfxR8O4ptwFOvz5uqQyMskmXM5j2HRUYOzXZpRQ1Glsp1Fb1V4yU4BwDaQQRuOvDWtbEPtdYWVgyDE5d94j07qY+Hc1Jmoy0cTOFqyHjuzvRBkBBrff1GMt/oBxStpgiNxOXDL80A4jqjsOgzyzG/wCWp3w/hwADTxTCRjZHMVU0RQETFbAJBc7n2FAelwGCbwrQQLnU8eG4fM6zHnVOKJrOqhvLxRCBHBJDVQjYajoVOlr+a63o/CXZoQGtUEJSeIFkFMCrKd66q638wRt1rERVqlPFfhKz+kZc6JlsgquzHVrplQAEG25m3vTd4GpPz+KM29sjZUJSdLbtCQY7qieOfaVJHl40MStm45KPmqRQVaY0FWvvK5bvY3tjkKm8Vd7CFCoBBScjvHfFctnmeSR5ZWLSSMWZj1JJ/l8q9u2LTVQABApz4fzRjI302waOwfiX8QNaSAQAd+pG25ozK0qllWRHrp36URANdzyOYTMwKxUMki8yMARfRlIOxo2MeVeaUw4UHMUyO0KiOK8LOVzC1+pZSENeragpN/hLPR76x9PTdBYhJWqTcxI0kWnvEd441kdOYVTzIeSJKc98b+I37jfImN0WZ8sMpQSwvtLEQDYPUgHbV7d/nRw/0r0Z+oHWtWWPP87qwcDjOqOwvL0/FM8rkYQokhhikjb8YUBgPRqW2r16+o6tj57icK8tUBwjgSfLdyP4r1jGKSLLA52ptlsozAHVGqnpo57+RoAfwbAE9HJB7aifL7+1O9aTlTCDLql11PUncn5n/ToO2HUoSgbKRAqh3moXh3G4RlI2lcDl0MOrErynl6m+v1GPoUXisApM1ATOyrH2KLsw3Zlra/cdD13B3wviGC63IzFNsOBCr5Gu1eAsxAuUgiSWMylbdQwDljbNYPMSNxfoMeWfCioki1MHOqjAK6l89mWm6ABkXsfVvcg9u3KepGM7pFa0pAGRz+3zPuqU519NKRSru7fCPl1Y/sjv8wOpGM/DsF5caa/N+6rqMUZl4Qi0N+5J6knqT/37dMegSkJASMhQ6B1a5C/4UtF9z+M/xAX20t2bA3lQNmroGtb8Aq9D58fdSfuN/Q4u0QHEk7x61CsjSXhWdSOfP2uuB56JHoUWyPUazINtzparKqrepb2TIScjSbm0IJGlVOW4UVlWTWpr8QSncUQA7A043vp1A+pJqgFTf2ncTqHyE5nk5VVdRJPLYpRsygqwBNEEjS11gDirW5fO6nME3tO7RiE3MkR3zoTA1zyrcuW/RuG6ChdgrfdlRH5gVSCQAWKakBc7hzv8JNC0FKfny9C2g69KjAJzJmBO/WBWf2YZMplFJbWGAZSBSjVZZQbtiGuyQCDtuAMQyISKN0gvaxCrEEWMnMi07r7hbdVjgtJ0BmUCSK421nQ/obB0k+4IC/JvlXV1LskGjXVHfKSrJ2fyyUsejkLseh7+otFUmDTp1SVCCA6Ou4IsMrDoQeoIOK1evzN45lSTOTyR7qJDHqFANpApgNRJLCySAqmgasnAgq8fN3KmdgpSAfk39KRwQatzYW9NgajqIYqKsXenr2/keUvZ5+1WQgrMCjuH8NmzeZXKQLUj/HpDBYlIQsRzmlHUk1ZNDcjENJntfNb5eFFxC+oSWk/Uc8xAIB2R2j32rqPAGlyE36NmQQkhASQ/CX6Ag9OfoR1B07VvinSmHDyA6jMZ8R+PTlQ2XkqtVdxHIpNGY5BYP8QfUe//ALHbGA04ptQUnOmgSDIrmE3EDls2+TzG1EeVJ2dWAq76G7F+oIuxZ9z0d0kHkDbz+WNeT6U6OCVqcZTA3DTlw4acqeZDMmFiy3R+IDv71YBPtt8xZOKdK9EJxQ6xuAvyVz3Hj4yMk8Hji12HLp8xy4cPCqGKZGHmglL6yJ8N99VigR0+8UEdseJUVIWWnBChoc+7f3Z16JtagNpsyOGVGiaQD8D+9ldv4MD/ACx0J5UwnF/5hXHZcsroGiFHoVHf29z79/4Y+hTs0jRH/guYaG/KbVG1dV+B9x37Pq/z4p1gC+ddFa8lks3Gw+7eh0pgCvbY3Yq/4HGRjWAFynI+tPMOSmFaV2Lwo0q5SISiRmoklrJosxG+90KGMR5s7RgVJIm1NnCSCjv/ABBB9QRuD7jC5TNiK6vsvlFQkiyW6liSaHQb9Bv0HriqEJQISIFdWHEZyq0pp3OlfYnct/hALe9V3xaQLnSuztWuGIKoVegFDv0/rhQkkyaNWeIrqB41xNctC8z9Fqh6kkBR9SRi7aCtWyKu22pxQQnM0D4NUZaJ2Ks6Tt5ikgB1VgKUrqPKN2ABJGo7XeNfDY1Kew4IO8XE0u8lSoMCwi3Dv1p5m/E8KRvISQEsNauKI6g8pINe2/brjTKrSKXCSVBIzNRHAw/Ec75xdjFC/IGlY28bIdegImjVHtWldzve4wFB21TpWi+n9KyGv71XPZH0nSb5EaRRvjzPCXy8nl0lkoLIEiB0tGNaMpIbcXQHLQI69Mc5/kA3Zbq7o9IRLylJAuBNztRIIEHIx3TV1wfIJBEsaKqqCaCgjqSd7JJb1JO5s4MkQIrOWtS1FSzJNG4tVaU+KY2OXOk0wkiYHsNEsbb+22/teJFQTAmtMOtwzxAaZDfMaMbdHDDuARex3JPajiZi1RE3FYeJVkTJvBlTUphZY266Qq1q+fRR7sD0BxWrV+ZOHcRCoCWUArpIceYDpIdSVrsSetjtR7LLakwOdrZiM600uIW2lTitk3F+1MXmMxmfIAU88M+FM5xFlMEbLFWlsxOFICgBQEbTbUooBfqR1wRLe/ynn60BeKA/aEZzOyTusYtb1rvHg3whl+GQlIhqdt5JWrU5H+6o7KNh7kkktJ004jlxMhV0BBFcwBB9iD1BxZJiqqTPOp5GMb+XZKsLSzZBBAK2dz1BF7/F6DGP0jhAghaBY+tNYR8qBSrMVwjx/DmDnMzNMjBfNKKSQRpW1QVd7gX07nGhhkBLSQKE4qVk008J8Xk0+W4aRFWy+5KDYb+o32vftvsMauFx+wQhw20+a1n4rogvdpj6t2U8uPDXnnZ5DOvG3mRPRP1Vh6MO/wDIjeiMH6Q6Lw3SDcOjkRmOXDhlWNh8U9hFkC28H5Y1RZHi2Xk2kXyXPcMVUn94UPo9e148HjuhekMBJRK0bxeOabx3SONehw+Pw+IsbK3H2OvrXM3iVpkfJnXG7Dl7obFqwPT29b26Xj2+IxSGW9py3z2rkpJMVbZziIhVpdGquWSO6tWIBI26jr0vauuB5i3zlUmpziPHnjZh5NqCKcSbHULX8PcdvniFFtag0T2j8mrIJjaAyqn+z7xq0ztE8bABSRzaq0lL2oVevt6e+MbEp6swrOmYBG0K6BJGJFDp1qwfX2P/AHthVSAoVAMUlmysvnCfLrHbJUgdiocgjTelWOqttVHYViqFt9UUOTnaItnPdlVFJXthSctfnjWjibSuGniJ1JtGlBg4BGu9rpmFAqRsim6JwulTfWBtz6Tmd3Hu48RRiFbO0nOjMhnDIDqikiYdVkC9/QqzKenY2O4FjCrjYRkoHlPuAaKkzpFaMtw145WdZT5bMSYiLG670xNg6ub06iu+CLfStsJKRI11z1GWXfxqoQQqZtupX4miMuZysOtFQkl1JGqQUbCCrYAA6qorqU74hpQSkmD7CN+7hvvRkqACrGTble88xW2bi1q80kkccJbTHqIUmiQWLFq5j0Wu2JS3cJAJOtUINaePfo8pmWd08vUpQlqAIZSaboQTuaJHrW2NNZUhEpF/WqoKkbKkyDe9EycSORydQws4AWnR2ZSF8tB2coCoJJrSKJ1WbwRrGoUmMlDTfG75NDDJcdG2YCjc7p1of7PuAhwMzMzTO6UdcnmDQxjkj6qSx2v4jRHqdmkIIMn1O+1ExeI2/wCkgQkR/aBcCCTE6zqatOK5VnAKMwK70rVq/wD76Xseh9QcRrSCgYtXnCeIiQFSedfiHS/euo9COx29L4iK5JmjZUVgVYAgiiD0IPUH2xFWoP7vLppRSSx5VsszMfdjfQdSaAHYDHV1bsplyLZ6Lt8RHTboo/ZFn+JPfHV1SeS+zzhuWdSmVQsW6yXJXyDkqtewx1dVWV0aQCa6b9sdXUPxHOLpIBJPtiwQTQy4BWl+MKwK6XB9wP8ArierNR1oqC8V+KUjny4j0yVKGlCtekNsOn4qfVXoB01A4Bi9lQDc3+1N4LDLUhbwyHnO7lUz9sMokVnSq1oLHflO/wA9/wCmKsApRBqq0yZoH7HJXOclUfqzDzjtsy6P6t89/TCnSQHVA6zRmVSuujZvwvESWiJiY9Qu6H5odh/h0/XAcH0viMOYnaG4/eq43AN4sSv6t+v5HwUhzuUeI1ItX0YbqfkfX2NH2x6/BdKMYoQkwrcc+7f3V5PF9HPYYyoSneMu/dXPXy7ZPMwvG2uKQqyMNhIhIDKR2NGj6WDhbENB1spNeiSZ510vxtAPL84kiItHqdTROphT+wNgH3v2xhsPOtoLCD2hJT3Zp5i8cKMgIWoFeWtTfFUikcZNCEkRA8Q6KzG7U3vq0jYn1J37m6FbUCp9Rkm33+cKNj3ISlsJ2QMx8+XqdhzUkDEqWRwaIBKmx2+ft3/gRr4zCpxKJGfy1KNO7B3iu6+CeJeflI5DsxBYjpsSd67A9a7dMec2CjsqsRTCgJkZGt00pEdKaZyQD3Ufib6Dp7lfXCK1RKqsBNq8yWXDLsSoU6QB0AAFYo2yFCTVyqKzibqPQkfwwstMGKuKA4hnZUZgIbjCgh9fUktqUqAWFAA2Ab1e2OgQIz3fLelQSd1IvGCokaZ3URJApYKdhvRF0NwKI3ojVexxpMsAgpGvz5FWaeN2yYCs+7KaWxeVmctB5Mmow/rEZGDqHa2IDANt0NDm0kA9QQKSpCjPdexI+W3Z1VRntAZ0341lEkc+SlAMiAgEb6udjW4qwSeuy77jDSitLRCzx+1U2RAve/t+azyyFFHkyeU56xsAVY9NgPha9mC9xtQonOSrbMKEx88DoferhYjtU/yOSkSNWeXQ9W5jFKT+I6TY3PrZ9zh9ta2slGNxv87ooKgDmKKTicgFgKw7Xan+Wr+mCf8ANIMFPnUdTxpPxbiDGpWgQHfS0crBzQ7fdix23vr0w/hXy/MCKEtATSeXxgigapJgfQvF/Ux3/I4PVKu8pkQOdZCxI+InUKO+3oO/X09BjqmtzZsLs5o/1+WJAJqCoDOhFkEmmS25W2FbbYnZNV2xpWPEIzLQ1FQDe3+uLARVFGaVZtvL1DrX/TBAaERU/wCO86IsvIiSNqoeaVq0QsA/+IqSPbAVuAWpvD4dSjtAZX8PUVz3j2UjizUcWlS0WYQNpTSFWxys3V7NMH3oEkm2oZLDbzalJUd+ZmTP1Af2208rSdYf1U9bHM8bx8ytW7x+/wD8udquUGvYhiMaKBAFIO50X9lXGIoI5o2SnZ0OtVJ1auVVYi6Cnp0HOx7E4zse0pakkHfaiNqS3Y610rMSiNh5rhFsgtdAEAN3Fd669cKpwwgyakv9rZpSfEFzrF5euKQOFIA1XHQa9TBSDv6dB17LLLaEFzaiI8+X5rkPFTpbiuWcCbz4Gyx+KJxND/Ea1Hzu/m3tj3a8qQVZU10zK5tXy7QSoJEF2LohSf8AaW9iO22/SsnEYIOK2gYOfeNRxq+1smpafwvliQ+klhW/mve3w76rtQAB8h6Y0EpKUwPKo2pN6bwZLKykGRFEo2EjElWrpqFkA/tViAtQquzGVDeIZM3FsiDy+rAE6mHtQ2Hut++1jA3sMjEJiYOh++8URl4tnKRuNVHhHxFHmoxbVKEAEbHmKqBbj8wY7ki9tN0ceXx2GdZVChbfpTLakmYql4N8Dfvn/TEs/TXKzrVl+rfvH+pwk79RogyrHP8AwHFU51JpP4hTzAFksRKqij0NgF296G3tTepxqLUUskpzg/xQQATU3lMrJIMsa0T5aTyZmIPNGgAu6prACe5o9FGEWjsuKi6FCRwJOXDf/NOOKSkkJuFX5H7jLiOddE4y2mNj3tR7/FsP54acEpik02NaMrw9FPnygBxuPRdqs9i1bX26DFW0bAk1Kr19JIZT6IOg9fc/9MLvOzYVdKaD49xFIIrc7nZVHVj7f9egxOFwzmIc2ED8c65awkSamJeNnMkpFqV6oMQNMajv17C69Tj0mLea6Mw20q50Gqj88BSaEl1fy1cW41kwsjiyT5hBLGz6gk/mqr9/TFWVqWgKVmR56+dXISUymui/Zn4wmy/kwv8AeRk6QCaZV30gHuBtQPTsQNsR1nailC9CyNK6VxTxBl2KOS6H0KFjXyQMexPTpv03xcYhtAufnz7VZSNrKpfK5lVkjkGdeUB+qwkAmyACXGkEkGtOm+2LKxjJIQDfvoaGliSTI7vYUT4j8UN90qReaSxNKG1KqoxJIrdrFADa+/QkDuMDSSpQtxMTPjA9qZbw5cMA1E+KvG0zB4EPk8wFBaeiBdklqIJ00u/vireJcdQFQADOV/A2trlT7WDw6UjaJKpAjSJzjXdVPxaDVBIwRa5I9LE1qJX+JJIpfVh6EFVwkw1tGTeRz+X3VdSi3IO74KTfaAqLxR9yNQhcgAHUw0qL36aVv6DDT4PWpgfxV8EsjCqSMpM8oH5+ZD/aNGfLSMKdaui+7HmGw9PT2374lg7SSqc/KknVSsTpFNPCvBkymTknkYGR9BY9k5mAQX1a+tddQHTqJ1X9QTpPpQHTKhTPjeZaSfLEk0MwaBq60WSff+QHyF+fcxBew7itNn/2o4Ts4pI4+xrWqD9Ny/sMwf8Abr69en1ws8YwB49X6fipw98Yr/qrlXBM4YsxDIOzi/kTTfyJx9KVlSpEiuifaLl2gieSMkAsrIw7Wy7f/wA7j64CkAmoBkXqGGdgkFsnkydyguNvfT8UZ+WoewwwklPGqlJ0oCQJdo+hvXdQfe9q+eJISrK3OpEirjwBxGWYnLTSGlIOokdDfc/i2oHruMLOoKTuqSRFNON8Cmhm1wU4WnQDldDRBKn4T325diRv0xaA4goWJFD24NU3gnxNrhPmg2HIJAoiq+JfX5fwxkO9G7H7RtuP3pkOznTzh2ZSTWUYMAxujdbnY+h9jjzuIbUhZChFNJIItWef+A4GnOrVuzeXR4OdVak21KDWw9caJJCbUEZ0FmkCxqAAAOgAoDCCDKqKcqKHGYtc6yMqCEgksaFUN9/RjX+X1xqqbISDvoIM2rOHOxTxFrAT1JH+Fr6b9QcCA27CpyqX4t4rENxRrrcfiYEJ7Ed2+lD3wxhuhHHVS4dlPmft3+FVXiABapiPLzZpjIxJ9ZG6CuwHevyrt1urvGhi+k8F0UjqkCVf5RnzUdO++4UJDTjxk5fMqpYeFRwQnWSF6v8Amb0BPv6CgB8zjzjbb2OfGIxBvoNBy4DxJojqwhPVN61zqbOcPWVgqI7aido9ZN3+Iiid/XHo7JTQ/pF6sfDy5earQoury7Cxghqre5AUPsQTfb1TVi2kqCSTJvYHKhpw6h2lCJp54l4HlWWBZNWkyjQp8mmJUjTu66g3Ui7J9tsAXiGACZVxgZccrRRQ0pVJIMpkBmRIrM0kP6w8qdwoI0IQXGyAow6+uKNOtpCUJSshWUxHrMa3FFXhXEgOLETlU/8AaFLqiEgXSDIdNEjm0mrPehQ/meuHiBtbPlwptlttKVHO1ue/lOVScaCVAlCPSeaQglnZzyDTdE8pI3HRiThdalMqKvqkWGQAAueV/SBR1qzSgEc+GueZzrq3DYPNcR2WRH80mtuVlKn0stpw40jtbRF4FIPOf0zvJz4VLeMnE/EHcFhGkixMQLt4gjAX0UFmAHUm2Fd8LuulOI2bE2jkbHnEE6Ra9Xw5WlhQFgc+O75upjx19A86egCNYY79v679B+asNNbIGynSlnlbSponh0kWa4XYNCU7dCUZXFXR2I2avf3OE1HbxChGX2obg7KaG4rmSvEYIn2VXZmFXuI49J9fl88YLeHUMC4AL2HdtGm1lAfDijaR/wCJ+1ZZbOg586UZtEb3QAPPIzC9RFbUaO++w3OJdwqzgQiwMp8hGk0FD6G3y6cjPtUHwjgRkQTF9NNaLXxaaJPy7bfPHuXsRsq2RTDODK2i4TGcd1dln4VI2UMeYEYTlFMNe1igV+H639MY+K6ZQ0CW07RG+w+eFJBmTnFJcx4X4RBUk+gemuQov0RSAf4HGErpnpPEGG7f7R7mT50bq0JzPjWKcZ4XE2iDJB2IsaMsqhvk0ukH+OBFjpF0S44f+4nyTNdttjKmvBs0xd3/AERlJAUR0AUHU6qGkEk9LOyj5YabwRQgbTgv51O2BpS/i/FUEpJgh6+WDrq2AJIsR7EWetbC+m+BONPz/SfUI3T/APah9ffZ6ufnKtnBTEUZmjRTr3ZMyWqwtXa17dKxoYXEYvZjrCT/AKk5+dSsIH9sUvzXBGWR3jZw2okEFbom9jqjI/ngqumnQS2+2hQ7x7KHpQ4bzBIoPL+Is0zeTHKZG6aGQ2PXUWQHbvbYNsYJy5aUjiCCPU+lSHVTAUD85VWZ7xFJHA+ry7VN7BHQV+bbfBhhMO4ICyOf5AqesUNKnZvGsrqAoh6jcWf+fBE9BNC+2T4VxxCt1aPtFkZsvLLQMhK6tOwC6l+u4GknbbHLZ2OyTbTnV2HVJXIHzd30l8B5wOV8sqtWGjZ96J1MUXqQCb2HqPXHYnpDD4JsEpUTvA9VZe/CoKVvLKrCdPtXSOI8BhKrK5DsosX0YelD4vUA38t8YuL6UxeIQUYfs8s/HTuiiIabQZXSjOcbDeWIlZkLqKRbYix2G0a13aj7A1jHwXRkObTxE8T6nU8B41DuMnst+P2rV4v4Nm81EVDCCMkAgnUdPckKaJJrqcekOIaZTIG0aVT2b60oyH2ewRq1sXdk067AIb8wWvltqHz6EZrvSbqzawnL2mfY8qO2+lESkG/wcuV63nITHMZYFNUUCgEqmlbFgsVUga2GkUrNQXrVjDGAKJUo5kk5z3TuF92eVONPt9UoJMLnMjTdz7vwy8QQ3lSh0KHew77+SNLAyKFGsyXVAV0B+dsSqFhSZtoNeBNhG+ocdSV9k6RI1PjkfgNRcHEZpZ9CxfcI6hQqgiNRq0XXVtJBJNnferrBGWmm1IKldozrmde6csu+KM80GuyoQqBrOY1+d9PPFGQUwwySK/lCXqGACqFYM7ko23ovej7DFsQ+oEoQRtcpknIC48a5DidraFgN+tQ+d4o6FxHI6RSksU5S1UFGplFgkdrAFt74sjDIWElxIKgIm8b7CdD35UZ4HbC3VXVcjW0RMb/ua7fk1GV4fLmWUAlAwX2FaB82O/8AiHpjRSNhMmshW08sITyFcdyGTfN5qErZ1SqxcgAELpEj0NrZ+/fk98ZasQGEkrz3cSSQOQHhetJSU9XYyfRMEeefhV39rfDNWUUqLCHmHcKAxLfTe/8ArtimAxHaUFa68d1JO7KYmon7MsyvmmAvpVmDEEbEAb131UAeo5QetY1eq23JmLfOG+lHCUjhXWuKeGo2dcwCfMRStqFFqTZ/Cenb5n1xcYNojZVJHP7UupR2YrTFwSHU0g1h3ADNrO+m62+Haz2xY9H4cpCdmw4n70EqMRUR+iRxrG1ktFpo6gRo0hVULYBYtqN7XsO5oRWQkk/PX3r2KkrbRmCAB3mLeNWj+KUZRGsjQqoAFoSaFfEa5R0utxd9N8Y8NztHtT8t+c+dYmypUxmMxr+RypZJ4ny8UpDJWYBpiyMVr1s2R1vY7319CJ7QkLlHn5VLTYeBOWzmdI/Ne5bicUyyTPKRoNOdB22B7kDoRt8sEViUNkIQM8qBiMOWlQo6A9xpdB4iOYJy0ReMN+qkNBttylbqAwBq70nAcUstJ60Acfv3a7/Oqsugq2aChmWJQyQMkbVreaTSZAPQyOGLDqpCbHoaJtEJWtRC3No7kiQPAHvk87006tESmQd5P3M+VMuGcW8mX4km1gMqgUSh3Rwt9aO5PfUB0wRI2RqBrz+eV6AvFOLVBHnT7L8WgOrzBsBfwMun25wp6fT4ffDJS26ASR3kUMgTalvE83I2qThsSl2AFq6m/wBoqhJalPfqAMNNsgI2CNoDdFvOugjKhM/xXl8mZz5kiMpPlSFgy0rEroDFdwbCEVW464GvZCCACI0Ns+/3qwVBoXhcPDpgkWYikLRgMXcBQrHqpAVJAdztTDaydsEZW0m5tNs5B4yLVSAVH810v/wfKyx6UVirUdpJKI9iG/phxTLSs0g9wogURkaVTfZtkwPuoVU9QRyup9Vcb2P2tW/fCeKwbqxLSyOBuk8I09OFWSuLGkMfBXyp0EayrhkchmcL3DgsxYagDaDufhArCiMX1X9N8bHhB/2kW8ahSCRIvS7iHGykybqYJC90shYODWncWeoICqTsQasYCthtwFTc7Vtw7/5NDVY3pxkfHUNrFmA8ZKkh3QojgGr56Isb81D37YIhsqQTuta/pNSReKIXxDw4kDzI7Isb0D02G4G19enviFYYAbRHzu/moAvQc32gZZXSOMMAaPw1eo0FUev7XTY73iwaVExb0+eNXQ2pZgCpfxP4t/SjpRWfQSSi61CgC9ZZaJINbjsSNtV4O4y31Y7UTFyBfhBtf1g6RWjh8Nskzna5yv8Aj5rU7lc7LZ8tY3aAmRZd00kkM5rVpYiwooAigBdACqm22yFKJAVAjOYyvmOOhvlN2nWoJQFSLCYzO4Z5ZeAqkyvHMvOqCRQQSAsRUnUV671uBXxbULO3XDjikhKpMbzuoa0rCAowBkI1i3A+3rRPCPCsGcl82Mq0KcrhEIRiCTpBYWwNiyB0777yyFrX9MJG/Mnl6+FLPYpSElOajbfCfz8imf2p+JoZEbh8ZZpSF5FRt3LKUUnoNubf1XBn17CZNgMzuFL4ZN9o0PwDhIyiRoAGnYqZK3rTW1/lX6WSTte3lUdd0lipQOwMvvzPlYXObmKxKGk3zgW5D57U+h4hls3rjBMjI3MroQCKIJFjmG9X/IAi/YYbCJZGXzhWG6sm5Nc68VeD5clMMzklfykXXYpzGReoEEEla7797xdbZSZTRmXELTCzf1ptwP7VFeNEc+U6VZq1b13o6RtVddxuavFFuqkRR2cO2oK2jy5b+NXcWbjYkwXIh3Gmq+hJCkX0o/0OKYjpLD4cdtV9wufx30h1KlG1RXDZVeRxMEad7eMxqT2AUq+/xgGQ2KKsAb3VfNPf0kBSbJFjPoRwyHEd9MhHWK2cyaLyEUEjFP0geaCNIT4RpJICll5x12B2BKg1uUX8TiGxthuEcc7772+9+FbLeEUgJWuZGRggfmkXFuFnylnJJnjYRyk2OVhcYAa9CqQUHrYY2TjWwz4UrYH0qEjmM8sycz4Uk485hF9Y3F8xFiDpHA5e9OV4HltKM0si5do/NALKBq2tmOm7KlQAOmlqG5vPYxr5WpBSNsGMtNw4T4yKnpH+rsukyD/I5DhSLMFfNRspBIApDoSZSZdJHT4gF77DoNyOmNO/VqS8sSZGlvS/zjSLDRUoFMASLn5MVjJMx/SJVRdbm1ZUkvmLBgrVYKbMaoDSbBuxCmUDYQVEgDgBbeNZ4znY79RLKG3EbZAJJm4O6JIyB/NPvD0UkaFIEPmyIHfXKPLTVq0yWEJLP8Wmug3rCuIKVGVnsiwgXMRbPIb6Bidkm0QDAIEFWU9w3m5mb6IDlydXmRSDMkhhI5NJo02zMaI02bayANFV3fS4kIIBGzpGd/uNM5rZW6wlSSgp6opMpBubZRnJJzzie/yBnjLKPMRJC0sVMkesk1FI2rbTXVNvkKs8OrVddyBFrwd35HjSbIaUkKUArRU7RgAf2hI3T2ibHheqqHxYgAy82uZkDLKTGWUadiw6NXXdNPwk0MUQvEETZScwDfz075ilU4Jb0qbgDQFV7mw5848a1Ztso8jNHmPKkEaoVaXQjK5uvN0ayWU1zhgDps31lLTbqAEp2TJMESJG4zaDyndSmwsQog3rLhmczWSZxUzXKXBLIwkUp3V5LaiAdcdat661ixddYKRZIjIgxM6ECL8+dDGog+VWPBPHUckKyTp5QIOplOpAVNEGwGBHcBSB0JvDicc0VltVj6zy94qwymnsWcy2aUBXjkBGpaYXR6MO4+YwwQh1JSYI11rgd1CZrw2pOpXFjoZE1lR6K4KuPmWOM1zodk/tkp5G3gZq+2TnepzjHh3LZZUlm8qNYrCFpn6mvhRkfU3KKqzttgJ6NxCQf6wg59mPQ1KUhagAmTUE3GYp2+7QBYgfLkmnHNpAsUyLpACndiSKIGkmwFxheHH1TMTsp365mb/mcqdTgtpHWuWExnf4KWSZNM3KzK5YgquqJS51Mu7sz83khgygncgHpscXD68K2EqEZntGLA5CP7yI5Tro2FggJQANmTOpn5HjWnhXCWaMkuVGox3l181mJsFm3A8o1sTu3bbckxOKSlYAGm12uyANwt9W/drV0uqKAnZA1nU8QT5Z8NaEaCBJWUsGCikZdbpI18xJFEhQegFE+w5jdY+tsECJzyBA3Rx8hxyq4pJKerSQDxPaOt9eflvfeEOBTZnNt5EbZeJRokks2u/NQZmIkf8AJdKDvdcxG8MH2wHVbV507hYCY36+iy3RhxKkyTlfK+dj+M66D4j47Fw+FcplFDZkrUUXxEE3zv3Yk2dzbGydgSHXXW2ESbAeAFIYdgvlRJgC/M6AcT+alvDvAmR2cnzc0xJdz8MZYc5J3Bcmxt0sjfmvBDb/AEorZEpa1P8Am/HrwGTWIxoZRsACeGlo9Pzxs8rlEhUknfq7t3/6D2/qSSfUMYdrDN7KBAFYKlqWqTc1IQzrBn03YI7vpPlvuGV201pvYj66QcX/AFuHLc7YtRIJTVkufjOyyKTRoA2dvYbk+w3xYOoJgEULZNRme8JtmrAlBSS9UyLpQMp1LUYkIZQRo/z2Sd8YGP6QRh3iPqUNMomMje8eopxkKkKFhU7wPiOZyXm5MMNGolZUsqK2cJY5dRI6+jEXq1YE+yziSl8i8ZHymN387ql16B2c6Lh4Z5GcVJdLRvflsSCCrBqo2aBYCt76YGXuuYJTmM+dM4KE4lKTkQRVHmcmpgWICNBGwZJdNuoUg1e3cEEkmx13F4z0k9YVkk7ViNDPzL2rb6gpcU5tWMzPHOfXnS+TMGZMwK3lQMALqw6CMkk0gITVzEAawMEaaDHVwfpPsZ5598TWPil9YFDcfIgX8qK4ZLl5IIo5IXmMXMjy0sG1jUumTVLQYgXSkAttte9g+jGkLU+rs7eqo1OQE5njf0pB7HQ2G09op0Hqas+EcSyjKwnigjZACWKAJpN0SxBC/Cdie13vs1iGWcOsIOyJyyFVwz4eRtRFPBwzLyKGQDSejRtQ+mk6ThdeDYX9SB4R5ijwKm814DKFmyc3klhTAIoDdaJAXTqF7EKPc4We6PChYz/unwkXjxq5WSnZN/b5xqKznhzMQMgzPmyRmS5FRmYEKb1USdbltJOiyAjeuFnwUA9kJMQDpPPS05xnlTqsS2TLY2CMsteIAyE3NzIJysr4WsTlzNyWaKklCinVqAGkksnKBGQNifow0lH958/Pia2VrxDbDX6NMz9RgXMD6s89T5ihM29wQhzIDrZEpCylLj1qCDbaCXIFEdRY2wFuUrUUxle+t/W3regYxKEYhxLaZT2Se1EKkmb5bjwIymKZLajLyiRYvMUqJaUFFj2pj+ckna+yICdyRtoS4tTashfxvbhAtxJNKNBCluhxMgX2QSJUVACI0TNucxuYcM4vOvnRrIkwiUyKSAyyaCNYNGgd6DqwaxuxG2J60NhIA7KoBChlPC8cRl30PFYRKUodSNkKJETMEGN2XDPxoriWT4Yr1J90zgsToMoqQ3qLV50ZsEghzpBO4BwVpxD4kbSCONrcN3cBSTWFddSVIQSNbfL0o4lFHBAIv01cwQmlVhYeZfLWpPKLBaAsySih022xK8KEudagp8/K5APIVzOHde/poBJrwcczsUKASSLIQECqJGLKV1akXzKJWqLlatjZOxwFvFy4YWdm5uRYgxBkWnQTNshTWHwjZ/eVHISTwqb4hnsyHP6SdckqnS8zK9ITVq1kJupBqq9icMlSMT2wowk6TnnlaR5U6xsJ7CBeZuQBFszw/jOg44kVbppZNVxuguPb4vwncWBs2173tdlKWVxICdQc+Gvt+GEoCHJbIWc+yJv5gDvnnWOtWWVpXdZCNNKNqvcHm+EUNqaz1AxJCwpIQAU8fUWz8LUN1QcWVO563y4JGsd984zrzKyOygsSY600rhAAQQAzfCNX5LYkX8xD2ykxF88p8Bnbfp6wt4qbTtqkaAAWHHK/CTbysfD32fTzET5uQwQr1JIBI2ICXekfttXQUp6hhtsFMqEDj70pi8fJGwok5ZCANwmSeOXLQVc3GmCDK8Ki8tF2M8imh6mNDzSsT/8AUelvucVOLT9GHSVn/TkOZyHrwrOKb7bxjnrQnCvC/lF5ZXYF7aRrLSvfUM++kdORLJoc7Y4dG7f9TGKmLwPpHE7+Z7gKo9jirssjZB+Wzj1403fNeWNEceihsmlSTt3qQBB0+I6jvttgDnTKBAw6Rs6kyB3b+dLdSAJWaE/TfNNGZGKm2RCtA0a23bYm9+4GFcV0g+8goUmEngaHEVNeI/EUZRggLGNg6sCANUbA7b3pNFSe4JoEHA8PhVBQ2jnpz96snOk0vEp5p9VvsrLUatsCyg9LKnUBTdbre6xpfp2sPhkqyJMyTz9B602prZw4IFyfv876d8EyWby8yskbIruAyvSqxJ3FE2GNkg11s31BysS7h3kEKMkTcXNCbS4ImmnD/A70DPKBtusVn/aYf8v1ws50oJhtPj9h96sMMJlRqSmy8kmVEp0+Tl9S85+IuUYIorerYm62O2NMLQh8p1VBtpE3NDSCUD5rTjgTPOMzoy2uV1DZeMCl1gFToLUgVSqktYon1YA0Vh1KcQhCpj6uXHnPfVm1rKdm8U3k8MPlYJnzEKuHRTI8rRlVKkgBULkKACoDC25ejGsFVgX3FpO0EgHQnIxcm062y5UQrKUkkTb0FL4P0mLMwyQy3AECUoLF9mHwIp1b0221L1G5xv8ASPR7OLZCHeEK3CRMAWk5ZR4RWZhMT1e0Ep7ZJMfzuojw/aTiQ5hQkj/dxMBI1LGaIHUHl6LZq7IN48x00+nErVsJJi05WkW5Z50/g0FpICo486wyD5yLNmixWJQLjKx2COXUtsGYVdMXoehNYYwaFrYK8PYzeTN9149veiobWpRjKrnh/jNFFZp4l5gqyK/K1hSLBplPMAdiNiTp6YYw2ODp2VpKVcRu9MtfE1KuyYpnFx/KzSnLhlkJ2O2pSa1VfQ7C/T3vDXXNlexN6rImKV8e8A5efUy2jkdQxrpQ77bbdwKGxrAl4VP9nZ7reH2imGsU80CltRAOnP3451D8a8LZuHcklUoJ5dRAqxYyqCDpGptLEkhjuKrY56m+qV/UTbU55ZaSIEjKB50Vp5BXLuZm5uJixOpi9uRr2KXLNllizsuiWNmNSNUqbsBV7vy7AgMGHS8IqDodK2E9k7sj9vKuS44nEdbhk8oHteJ3aUi4jUcTxQq2qYmQc+lwKVVEnTZk1SBOoJ6CjhlBlQW4bC2Uju5GBPnTLRcdcOIc7QBgyOzcHIjIggZC/fdbmC88sjRSoQJAa2YOdzGAFVm0jYFjyEqBbYKl0NNBK0kSOUb7ki+4DtawKKFJDbaUySkHMwLzMeMzyAoPK5J5Z2MkM8r6iJUgiNqdyLKqVFk3XSqr1wylKiyBh4i0E3/OXfUF5lKZUuFZRBsB658RlamvDPB/EdavHkStdTIUXWCCrK6tIDpKkr673t2M5hlLQUGfteZHEG9DdxjBACABGoFz6esmm0fhTO6kM0eVCxX5cRkQoNW7arYs17bFj0vAT0cYVsqIKszN7ZRAgeFQjGYckl3aJ0gDzk+VEz8GzUgYGXKLq/DJmw4i9DGiRDSa2HN3o6tyV0dGJZhS1gRqBBV/uJJnw5RVE45QUOrBEajPw9sudDZThUECVJm7Edsf0eB7J7szuwjkI36qfTpsXT0cl07ZJM8oj/TqAeBvVSt5UlKbHfE8/nKqnheSgy1DL5YaySwaVvMez1avgTr8QYdhvsMJYfpBOIc2MI0VEamwA53PdnQHWyhMvKjgNfm+jpeGtMwfMyM9dIwaRf4USffbttjZGCCx/WO15Dw+5NZ5xJH0CPXx+1T3FuKmOdNDsi/eKsUagmQjSLqjbFhsd+X03OL4zaw+HCmoF40gDf8AN9KtuFx0pz+/z0rfLmZ0iaXM1AqjUofMbnTzClCgk2Byk/Qd/NOY9x/+ilZWDYwkR3ndTiWSO0bUjkaOORpxIZAX0ZjywY/MEhNMLNrTMBYP4TR642w0nE9GCAErRlN4jfzHnnSSndjE3MpP29j5VtHGY46/R8nAhGylh5jews0QfqcYacE46QFuKJOgsKL+tAshMUBxbxFm3izETy7DXGVjRQGHSvhLb3Wxw650WxhX0iJIgySd/PhVf1bjigBkYpPHNMkgsyI7sjuHUWSH1oaKDowLVVWF61gyyh1sCxCQQI4iDruprEPvJGyoRA3Z8arMlxqeeWOOSS1Zq2VQd1YAggDpd4ynMK00grSL9+8Uu1i1rUEmKR8R8QZp30yTMVvSyilF1f4QL3PQ30xps9GsJw/XJTfxtI300pLisKXSYIOm6QPvWHGZi7tGl6S2oIN6klVWbbuQW0D2XbqcBw6AlO2rPLuTIH376C6o7QCau8vnjDHlQhaNvIMYjUAnUvlBlNBjylTenuOuM1h5xtx0oOZz4Xg338aZUYFqn+ISMzhs3PPIXeo4iqsqDYahen82k1veob0TjQ/VOuTswQBr9rj8UJShEK1pyJPI1eYkccKLpdkRkZ7NBY+sYDUCdKi9VEijd0dJ9agNkG/+U5D2+RRWWStzZQntHzrPgviPhkbO3lTKrbASRqw0s2piaJJo7kvzEV1N4aaLSVKIJvFjkOA4VpnonFAA7OYJ5Rv40Z4hhWCWWRA/luocaLYMEA1FWNqpql02BS2BuTg62lpZUnDQlRytYXufClsOpIBqH41GknkSBfLMjlS66QSFZ9WogfEdQYEejHbA8Sl1KQXIMAzGqvsb0DFiYIFUPA+MR5VYcxKpjbQ2qORGUa1Ok+XsSp3bf0NFVvbMw760vKSAFgZEESAb5+2XE51Q7KUg1d8D8Z5XNaAjMrOAQrqR1F1qFoT8mON0XE0c4Z0N9YUnZ31QSMACSQABvfSu946g1xvxf4xy8kvkZOBnWjcqsEVuoOgNaafWQrR7Ho2M3GNNbO0IBnOD7RJ+RTbWFyU4CJy4/PPfUXwPwrLJJRiVFXnZprEKKwoNqDczMbIC9aHQXgqVB9JKF2GZ1Ecxpxptx9tCZvtE2G7xnM7hwq2k4flMhGsxhfNSAhRJODQJ7rF0UfvkN2s3hZvpHDrdLLACjvNhbcbz3DjNK4195SOtfJCRoJPzvNFcE8ZNmGEbs6EsVVIwFSgpbqBqUgDcaj1Hrsr0ni8cyNpCkgASYF8wNZnOxga0DBFh7NJztOtpmvuJZ9B5nmxiUK1J5hL9KBvXdU2o2Ow7d80Ixj6UKU6qFZ355AQLiO80U4phC1thF08OVDcTypl4ezJGgk0l1BAUcpY7UOmnYbbivW8LMLDGOCVKJTlvzA3nfnu0phaeuw0xE3p1lvMVEVfLc6AfiKVsLB2eyOl9Dvhd9htSyqTfhN/L5vrm8TspAikc/AjIxJkOhnI8mgDqsnSXB+D8V1enffHpMD0tiFhGDbQNqANqbBMfVsxmBxiaI48EtFw5fLVVSMmXid2PQWzV1PQCvmaA98ejw+HawbOwgQB58TvNecddU6vaVUtD4jmzLeZHJ+jQIBrZlViD3WqOp9QICL6WeoGM/GdJKbUEtiToN/E7k8aslsZnIa0j4bxeRNbxtWq1WRhziME0BeyX1NbnbpWAY5RxWwHR9IyGU6njw3caXLoZKg1mTmfQUt4cXnmdXJYutgtufhcgWdzuB19Dg2MYThm0lNvg+9PYjDdUtsm5Mzzj80Kc7YiY7W7HpvoBNbVd3oGKhsyUp4eNZ4QRIG4eNvzTfKSr5ik9FdbrfupHTr2OJwakpfQVWFL7JNhmZr3hk6fpDMzrHYeRNd7kmqFb6tNfKz3rA+lni8oqQCRIFtw15TXoOgmU7KlAbS8hvGZJ78p4caP48i6EloHQ5IFagQwa1q7Iutr7YzcKohRQTn3d9anTOF/+OFASoEaZznNaOBxTHMQTM1qZSr3uboMpvruSQe3KPXGo/hB+gW6nT0kD715NtxJeE57+4/bzpVxJazEt/Csr7+7MVUfzP8Bgrb4ODQ2M7eGdPvYgfpQ0M5PgDNNk4K0oEysilVCcx06nDMaUk0Gqvny7isZYxAR2CCdeQ48KFsKVMGKN4PxyRVmaRLOXFhj1JZWDKR1U2i+5Kyd2AInsMgrSEn6vK4vxzPcRoKO0SpMGhJ81PLOjHmdgqRNpAVSXI113AtqO9Gu640n8C3h2iUfSLqvfl32+Gn8ZgAjttGQM8rEmvvELtJmdDEN5WmNGYdTS2xPY6ibIHYemEMPCGtoayT9vCt7odpLOFU+QbgnT+2ctfHWjOK8GhSCRkeQvEyq4fTT6mKmgBakUW0kk6eu52AziHFOJCgIUCRE2gT+OdXwmPeceShcEK3aWPy80T4XaRsuVDhI4pNSlgNB1XrXqCOo3BAurF3b/AOvVh1pTEg6ajiOe41ldLlLeLKkmSRfhw8AKJy0anJ5o5k6pIszHEpVRyJK+X+BQNidZAuzQqyDZ0StLzW0SCM+771kKWpQ7VLeOksJGa28piwS+um2uqKiTmYagO/pthbAMtNp20DObnON3lW3gUf8Ax+tTneJE5e9qVDMlojyeXILGlr0/h0tzEMgskGzQqwRRA0VK7BJ3GmuscLbjajPZN4y0iKz/APiLN5qN4pZHMQkpomU7jpR3DtzKwWPXvRu6FZLzziUhKTIjOR6wbRmY3RWIwksBLrtpmO7XuqefMu0umLlOYdU8oxrJpXqtlwSxFhtiNz6URKW2wgF4/QCdqSL62SRy399aeJKtkO7e0s25DnvB3b66JxwnLZVBTbMq3vy38TGqtyBp1Cq1UuleXGI3jP1z/Up7LYkhO/ic5M3vI5m9Uw2DCjCj2jr9qnuM8YJy6FSRG0pAUxj71eSyeotTtt2JrdLxp4LBtHGLkEwBeboN4gDOeRjvqcQy20A2m41Gd9c8++hPBM6DNItSlgHShzBaYfFVAKLIJ6Gl9MG6bSpeDJKkHLMQYGgme0Z4RegNEbQvNX2bhRA0upUb8zNS2fnygt0ur3OPHtPOuBLRlSRoM/K9qKcOkKK0AbZtNaeH8W1yCMgnUpZJFrSdJAZSQSNQLDpYN+xxfFYRLadtBygEHMTMaC1jVWHXD2XUwawzjrlmDBo0VzQViQAdrqlIC9PQD64LhusxKSAlSiL2E24/DQX2EpUFAgTTLI5epBZs0zE1XMxUWB2pQVHscbv/AAwA4667GQSByM/alOkhsNoRzPzxqf43n3fKZaAJqedAWN/CYDGzittRLAqNxv3HUeqLZfaITurIcWls9qp/LwEwsysSsTamB/K4/WVQ35SDtsunpRvzZVsuAKEE+o0+azVnv6iIT/b8mluTX7tkO1F1Pys/6HDC/qB5Uov6gRwr3gWfWPMQsxAt08wmqUHYA77fGST07YNj1qxCVW0MetbL3XYhX6jZ7AtmN8TGcE2yrP8A8PVJpFVlYCRghU2AtMyb+tNZ98MdFrK3EzYx50mqUulMR8Fa83BpiDDpLJpH+Fowf9krhZ1QOIWkaT7+80JaYIUP9XvWrJRGadWCq3OERW+HrQJ26WdXyA+gnTstETFpJ+eFM4RfUFJiT89KI47khFmDHf3iqDqQaVUlTsosknSd2O+D9EgO3VkQc7k3F/wK2k4tOKX1aptvJO7XfyAt3048OZrUYYgDqaVJAQNgoALC+2y/7WCuPpR0e80o3EgcZP3ry7bKg+DuketIeISBnZvzyBv53/VhhRoQmNwoqxeefqarclwcPD+iE6SB50BO+zkiSNt+bQx036FOtHGat8oX1w5HuyI5jzmnFJ2kwaW5edoZZYZwQGUJIRzHbdHH5tIo+4J7msMwFBLrWYMj3Hz0qqHS0sE528sjWt89Ir5fWWOlgI2CnQLaMbE7Fb3sEkqd+gONR51lxld5kG2oPHcZrcefYKCZkqBsNDY37/GmfiDhzSyPMgUbEuhq6SwzWSACOW1IPXZjjCw7oQkIJ5Hn8t6CrdF9Kpw4LbgMb/aJy+cl36Pmp0TUXqh5Ymk00WH4Q5sgDuAetC+mCgstE7McYHrFaY6SwDJ2mxcjQZcL5em+m3F448rGMsys8cnO8hO4YFRagCjp0qa77DuTgLBU8rrQYIsBw4868tjcWvEL2ndbW0pHlM48UTHqzSBVHNRWFRtSkagDLy9xtVHD0yrZH05kcSdfClwSE3vVaMoczPDGzR5V4Y//AJghaRmb9WqgHQx0jcWpAIIBsaXWcS28ElKu7fy4U8xinmSNlVtRoalfGGcMGZ8gaZDGRpkHKokG5NEEsEtTVgarBPLiMSNtJQDbW1yDoL2nvrWLruISk7MAzGsxn/GppFw/LzeY6I5lVACdBOlihDqOYi6Jslvf1W11LQUBRGyTvzGmkx840vi3G0hKHDpAkfSDmY3xMcY7s8nECY3LF3ZC/meZZWjpEdA7UpBOoWenQVigzWmISDERY67XG8xHPM0r0k4pDIWgkCYHIA6/J8KcRIYmBitNcYkAB2oxiQhgdmGzKLBshfU4o42h0QsA/wAxY6VlofdQvsKO8fb53VQZpRnsm1pcsZ2CHSQwo2pINWD0Pyva8YjCldHY5PbhKsyb2O/LI/eNK3cO+MUztCx9DUtk45crmQjMYmfZ2WnABN6ht1KjoQOpNCqx6d11nH4UqA2wJICjEqGlrxe0HOBJFXBKVQfaqnxuWURSiyiMbr8JNaT8tiL/AGh648r0KpIWpB+oxHdmPm6tPCuIQs7eREfOdJMlxZpc5C6IquSEbQNIK7ayVutRUWT+yPTGz0glKsOsuQLeYy8z50R9lkJ2kgkjU5gE5cqb592zAOgrL5XR4/xXtIumzzLUbbbENthfoXEN9HYkF0FAWIIOmRSqYyPaHCJNYWLZccRGZFxxHzxrfls/JHlEnTcxqwr1VHBr2+7jZfmww9g3mmelX2m/pVChG+JIHifClcSgrwyFq0t88BS7O5kGNMxCAwWWrJPKKICHbl1KwB7BwepIwfDY1TOLOez2oHAmT535Vl4lsKavwrHwdmrzJ2oP5iletG9YHTegK+Rwp0nCwVi158aph+ysjgKU8eyP6NmpIxtHIA6n8vbf12Gkfub9cEw7vXNAnMW+fNas4gJVI0v85HyNKsrH5jBCqlpSFBN8hYggiiOlAetDqMNuHZTO7zouHfLBlOf2qg41wMQZM5iPUxq3D82lgAo69QHUg3+b0GyGGxSlv7Btui3y1FxTrj60urMkQO6vp8n5nDJSnxwSCRPoqg/7JJ+mIC9nFpnJQjzNLM9pozxrzwTlx+lIO0akj/Cukf74xbHrIZPE/n2qzd1A8D60s8Tsf0qY99Zr/CzAfyGGsCooaQU1wcKHdoZg+wpvCpgyeXnAOtpqT5GGVBfqAbb3oYSUetfUg5Rf/uB/FSmUJJOcmp2IapD6C6+Sir+rG/lWH/pRzoDvZEchXReHf2mL92f+uXxjvftq/wCn0VTwqe8R/wBun+Uf+4MO4T/Dp7/Wl8RmKNy/9ii//Ib/APZgLn76v9o9qO19Ipnx74c3/cSf8GPAWfqRzH/ka7U1n3m/u0/3MSP7eZ9aqrShfGX9ng+f/IcWwH7qvmoqr/0ip2D9Vw/5v/vw4bV9bnd6GrjLv96ueF/rM7/fD/gQYyH/ANtvl/7Kolch8S9R+9J/vnHosNke70rbxn+GZ/21R+FfgT6/8R8Z3SWfzdSDX7iu6h8t8f1l/wCIMNf2jkn0ovTP+AZ5n3p43xwf/jx/8M4pv5n1rEP7yeX3o/wl0k/eT/nxjdLfUnkfWtLoj9pXP2FVI/7/AJ4xFaVrUr8Uf2PM/wBy/wDunDWA/wAS1zT61R/9tXKprwd/aE/u2/5cbPSv+HPMe9amM/ab+aUN4X/tkfzl/wB1cNdLf4ZXJHqazl/uJ5Cm839hzn97N/xDjPw/+PZ/2p/8KTc/YVzPrSjwz/ZM/wDIf7pxq4v/ABDdYw/b8ay8J/2w/vn/AIOIxf7HcPWgMfUOXvWf2k/rE/ux/vNgfRv7Z5+1HX7e4pNwj+0Qf3g/o2H8R+2rkaAnOrviP9hzP7kv/PjHb/xKeafamkfSKTcB/sWa/uv/ANbYYxH77fP3oLH0HmfatHgj+1N+4/8AWLF8f+yOY9DXNZjl70r8U/2mX5n+rYZwf7KeXtVFfUfmgp54j/s3Dv7xP+E+FMN+89yP/kKaV7j1qW4Z3/cGNF73pF73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data:image/jpeg;base64,/9j/4AAQSkZJRgABAQAAAQABAAD/2wCEAAkGBxQTEhUTExQWFhUXGSIbGBgYGB4dHxwgHCAaHhwfICAgHCggGx8lHxwgITEiJSkrLi8wHR8zODMtNygtLiwBCgoKDg0OGxAQGy0kICY3LDQ0NC8sLDQ0LCwvLCw0NCwsLy8sLDQsLCwsLCw0NC8sNCwsLCwsLCwsLCwsLDQsLP/AABEIAOEA4AMBEQACEQEDEQH/xAAcAAADAAMBAQEAAAAAAAAAAAAEBQYCAwcBAAj/xABHEAACAgAEBAQDBAcFBgQHAAABAgMRAAQSIQUiMUEGE1FhMnGBByNCUhQzYnKRobE0c4KSwaKys8LR8BVjk/EWJENTdMPh/8QAGwEAAgMBAQEAAAAAAAAAAAAAAwQBAgUABgf/xABAEQABAwIDBAkDAwIEBgIDAAABAgMRACEEMUESUWFxBRMigZGhscHwMtHhFDPxI0I0UmJyBhWCkrLCJNJDouL/2gAMAwEAAhEDEQA/AOl5biYJI1LKFIDGMHUpIsak3oH81+9AWRnv9GrR9PhVkPpVRGX4jE7aAy6/yEjV8wPxD3FjY+hwk7hnWvrSRREuJV9JoysBq9TvFOJpCS8dMpNOLpQx21BqN+jBQfXYhrbR0e48kKV2RvO6gnEpQdkXO4Vq8/MP0VlHsirX/qmz89OL9T0c1Zays8MvnfVdvFL+lIA40C2YmJoEuO7CYqB9VQBv8NjAXekeiWbFsk7vird9+FXThsYv+8D5yrU+bkDadMzt3EMsj6f3rKhfqbwfD9IdGviepKRvIH/2vVF4bFIP7gPzlX3llQNTTx/3pJH+dr39td4a/R9G4mzaiDwUR5G3lQevxbX1AEch7VuhlnT8ZYfsnf8AyyFh9Qy4VxPQD6b4dwK4KEeYjzorXSTZs4mOI+1H5bi5OxCtXUDlYf4W6/OwMefeccw6tjEIKD4g8vxNaSAlwbTagRWzMwxT9CFkraxRPsR+JflddjgqHErHZMj0+1WSpTRn4aC4XmyreU/S6F/hYfhJ7g9j9OhFFz5+tHcQIC05Hyqc8a5nLyEyJKFlhOl7DLYU/hYgKWRvQ+o60MNsBY7J1+edFwWKQ2ooc+hVj9/v+Ka8J4uuajXURr0mOQDuHqnHsWUD2LV6EjUgoNuf4pLpPCqZ5aHePvvq1yU2tFbayN/YjZh9CCMSaUBkTWazKWKAjUoBI7gNdH5GiL9j6Y6DE11RXirKHL5mOeCl1HU24FMCANiRtIW0nt8R741cLiJZUlzIen4qFLgbNFZPibZiQwZhYJ49ekghGHwknSAxLaCd7FBQw1ahzQ2UONB1Eid9qFcKilmQj/Q9ME5hbITnVqZi4Csg0B9a8qEik37AE+sAmZGdTU3Jq4LnUkjLtkMyd1ayVo06n/zIz0PVl23O+LYzCp6Rw5H/AOROR38OR8jeuSdg1YcQ4+HK6UFWWje25kFW2yECNx0Ymt0O1qT58dCEMhTrgTtaG19BJOY5bxlRkvkKsMqe+FM8rhkW9OzoGFEBr1D5Bhd7jmodMO4FLzaOpfHaT5jT3HdXO7JO0nI1jxfjymRMrA6+e7c1huRB1bZTdnlBG2z7jQSHwLUKtHH/ABMseXQwOHeSwklAik5Wk9Dv0PQk3uBgrTRUq9N4LCnEORoM/nGpHhiw/rJrldjax3dk93O5JPpRHY77BXGY1U9W1biPb5PdT7+KEdWxZI8+/wCTVvwid3jDSQ+SbICWDSj4T0FWOxArp7nJWADYzSArDj8mnLy9iylAfQvy39Lv6Ylr6waE+vYbKqn+A+IMtEsmuUAl9qDNsFUdVUjrY+mFsZhXnFp2U6ctTxqOjsFiC1IQb3yNZ5KX4tJNfvb7kkggfCOlD+QrH0lCQBFYSlEma25jPlEKxxCSQ1pQNTOQbUA6gFo9/Y3gOJDewVOG1EZKphIvvrQviHMTuMuMvIkaAJmJZdIAblvURIRpC2StksSBYF3hJZZal1RB1SL7+X2yp8qWvsC2805mz8EalY080kaSW6EHqCa3B9FGn5Yzn8YpxUrVPAU/h+j1RYQONKMvmmdjHIWk35EHw0QTpJJ5iKJ+8Y9AcZWKS+4R1QhOv87uXGmlNoZMKMn5pRR4bmXLBwix/hEcrBz7lvL5fkv+btirGCYbgq7R4i3hN+/woDrrqrItRSCSMUA6KOnKjp/BeYD/AC/PD0JPw0pLyeNF5fP3Qehq+FhujX0+RPodjYonFFN7qu28FWNjXk/CUO6Hyz7fD9V6f5aJ9cO4bpTEMWmRuPy1UdwjbmkHhSjP5fT+uWgOkgJof4hTRn50N6s43msdhcajqnQL6K9vk1nLwz2HO0g94rAh12P3q+9Bv9Fb+X1OMXH/APC0HrMGqDuJ9Dp3+NO4fpb+14d49x9qGzFFrVjzbGydSsBa7NuDQ2v8grGI1+oaWWsQCFDKRmPfnW5h1tuJIQZB+d1MIJ4ZlueGOzsxZFZbBo7kbDb8VfXDAxCQvYSqD4eFLKbI+oVLeK/DHksczlwVQ8zFCQUOx1Cj8BoHbpXp0fZeJGyf5pzCjDuJ6l4RuM+unInkaL4FxkDdc1PEW3eMqJ9wFGsDQZGQigSCCDV9bxY5XAjfl3VnP4F7DOdWRI0I1+1OXzskpWTlkeMGpcuGWUKavVBJTMhIBIVjuOnYxAggGl1oUM5FCcX4gZolkDRs8e6PqCirUODqGlj0FMEKkgEU3NfDvlhwBYMHdfyzHnQSb9utGRjkGWfMRX5iMcvOrbcjBR5iivu5Iw4vSAGCtqs0RoYhYzSZBEiod7IJTSvh/Fso2XOUneMog+6dxYQWOUNpYCNltQ1EKQK/CAq2VnPP5nxq7bGI1QYictMr99aOPzGfhGiRoiYpUigMTK6loiwkcEbgNEbOqrJGwsEttLLTm18+TVHFBIk0Z4NjL5XJ0GLEvESrgNH5QksjYEqQsY06gOY3Z00hisXh9txnEplFiLTZUHxBJy0FWQDAWk0XwvjAyZ1jmUxsF8xgNJco5DlbBNqRy9SBemxRE4pt0bDaSAMuOluHHwmqmy9mZUdPvSIZtYVZ5y5OYJcwo/RDflob5kXQRUZZ1UsTt0NQ4XVbKMhmd5+a1RREBSjA+ZUy4BA3EZ1kl5IkRaijOlVRSREm29NuTv0BGDYt0sMxqr4a2Wx1WFSQSCu8cOPMaZXNWKZrKZZvKXRG1FiFQ9LosxVdrY9WO5vuDjIDD7qdoAkfMvxShWlJijM/xOOGIzOw0DpW+onoF9ScCS2oq2YoqEKcUEoEk1zbi3E5881aRoU8sYPKCdhZ/G5uht32AsnD7aEt2Gvn+K1XDhejUgu9pw5D7bh/qN926rbhX2ewIoM5aV63piqg+gC0SPmT9MM7KRSL3TGJcPZOyOH3P4rbnc3lWCgRMdIpdJMe3pakGvYjCjWOWySUKN/mtLno1Tn1AfOVCPxgxqfLVIVG5IAJ+ZZtiT6kWcLrxClqnMmm0dHoQO0falHBeFsGVLDvIPM1swAZyPvCO/a+UHY+2NbpbCLBSR9MAd4/FZvRmNaShUi8k9x/NVuT8PIN5GLn0HKv9bP8aPpjKDaRTTmMcVYWHzWmM+UBj8taQAgrQ2BVgw2FWLAsbXvgnOleNaIXJsMAGU0a6dAQR7EEfLcb1hVxGyaKkyK24pU0BnMldsoBv4kPR769dg3v36HsQRK9D/FBdaCrjOseGZnohJIO6E3dDqrXvqX33Iu91Y4lxOtQy4T2TmKYYFR6U5ng9bwEL/5Z+A/Kt4/pa9eWzeNfB9LuswlztJ8xy/NJv4JDlxY0snhViFkUq43AOzD3UjqPkSOx9MeiQ5hsc3FlDdqPcVmw9hV7Qsd9YQRPGWI51ajXwsCBR/ZawB+Xp74890l/wx10KYXBGivuPtWm10zJ/qp7x9q2pmlXoWiPvy2fryMf44847g+kcF9aDs/9w8RMeVaKMRh3vpUJ8DU+mWRZWljizHONLLHEy6Ctk7V5R1XRFgbKVHMThzbxL6AOyIvMghXnIj7zlVV4wNG5Ji0bh9uXdQU/EmEoaOWWB1OpTmlVVsVa7DkDC9zQ3NmjRcwrLg/c2f8Apn5830d8LcZJbIV3gkdwy9d9qx8YZhZYl85AmbLXKEoxTIoYiQEFlYrsp3sEkdCuHkDYMjL0NYTyzsAHOkWW45mmSWJJvuiuh1IDCW1q3YgsW00t30Vfe7whq0Zz3cq3Oiuj+ub6w5gg39OR96GmzsbApvTL16bdOl3t1sDscDS2oGa9EvFNOJKDMEfjfNs5A05TogjuMuDuOh3oihq26Wa9L2rBCvZVs1lv4BGLwxX/AHDI304Dv0MHjT/w9xOZYmkSPkLSJDTEMwYgtpAHVvLVextSARqsJ4vDtdZsrNwATusNeUn3yrz+Gwbq2JSQOJ849KM8S8QCQmGBWKyxjU/l2PLshuh5FsBNJAG5o3uaYNAdXtqN0nfwHidfWluq6pG1Hzeans1kXbMhJDokkNsqIOVnBYLVgXRA67au5G+rhylwdnL7a0AILioNzmeArpXg9vIIiZDUoV1JIsCqA22Kiq7EMTYAIxn4tScSkuoP0WIIiL1rqxK3FDbjIARuFL+Joy2fN0sqOFIQPqa9kbmZjGx19QmoliKusOOvPIabLCNqSAdIG/hSgSnaO0d9KuMeZLOsOolVFga9YQt8ZuhqPQd+vWyxwPFpQ2sqGufGtbBYxvBYNeIUO1MJ42Hlqe7WqjwhlFFOi6lQkIb5S3QsW/ERvQAO+5qlJzXMU3h+05dWgGnPd9tDWI0h15wvumVH5/G6qMyNJvbyD9g6EH1sav4tXthUvYx/LsD53+gpuEjjQuX8ODq8l+yCv5m7H0GGA0kU6rHLOQAppluGxR7qgsfiO5/idx9MEFsqVW4tf1GaziyMStrWONWO2pUUH+IF4sVKIgmhwKIxWpoWfNkEqi6mHW20qO9E0Tdb0AferGAPYltn6s9wrgCaClkLFjWmZVvSDqEiDegSBfUi6BUkXYI1WadbfTb8g110ms8znkRA7NytWmhZaxYoDrtv8t+mAhJNHSCowK9yWcWVSyXsaIIog0DR+hB+uOIiuUkpMHOgM9EVkOnqw1r7OlA79gwIB/x+uCoMpvy7vx9qUeGyoLFNIpAwDDoRY+R3GAkQYpqtMk7ayiKCQoYktpHMWArlNnlPp2wNx1DYG1N938iomvtKTJTpYsghq2KmtiO4PcHBW3CkhaDHGoIChBqY4iJYJHC1IlakVrDV6BxdkEEUwJ6W2+N/D9NrTAdE8dfnhS56JQ6kqbMEaaUt41x8w6rUqEFn4XLFhyUFYsUYkDVQ3NWKo66cclxIUjLjWd+kKZC6W57io/R0khaNZ3oBopOi1bMyowBINrRsAlSfy4BjEshrbUgbR5eJp3ozCLxWJDQUdkXMzkNBz7qm83lwVYm2I5gWOprA9Tuelb9tumMdKzIr3S8G0hshCRbK1xF8/mtCcPmRfu/NSKn8xQxARibVwRtpJUCiKuhd0tHUFkTE+o3GvG9LoT1oSkWIvAyuYPzSKxy+bVGaFSJFHwujDTR367E1dXV7YqpsqAWbHjW/0ZjldSELEmNI89a1o5EJiEfXl1hq9CTpJolaFEnb6CibXamfnzx8ZRX0epSwuTAgW4DST94NZy5xUi8tVLvVadJIF/MAED/TtiqG9pe0owK1HsWhjDltAKlRlBgcyRkPkVUeHc6kcaeY2gQKUWqNkKut1F8xOrb3IJAFk5XSTbjqiECdoyeUmAdwtflGdYmHxaFtpbTnl87/AG3Umyecb9J89V1RJpVYdRAIi3jUkUG0cpDEMdS3W14fUP6PVqNyLn18fSmv+TqdSShX2njOmk79LV9BmEnlbVKY/NJMj0XlondY0UHR6AbkAC6q8PWYaAbE2t+aV2mGEKQ3mbHVXgLJHnwGdWOYXLCQSPKYEssI1dHzDnoP1d+Uo3o6iw1GjGRjOL7ykFMAzmYgfn5nS7OGU6uEC/zwpLnuLgO3kKsEbChHtXxRsXa9i5MaEsbG1b6mLFZddSNkGfny1bD3R2EwrO3ijfhr/pHubd2dUHhrhCtH52YY+XJzWxOucnpQPP5e4AHxPfQA02RjsYtbuw3dfp+fIemAU9coLWISPpTuHuTmTqfCrXh8aSqN0KAACJCpUDtq0mjt+Ecv72xFWMH1XaXdW8+33oszTbDVdShYyptGKn03Kn5rdfUUffAg4RnemVNg0UnERXOpT1PVfnY3r3IHvWCgg5GgFChRoPfHVWvsdXUsyzUWVtm1u1eql2Kkeo0kD26YxMe2oOlRyMegq6DaKzmi1VvTA2rDqD6/6EdwSMLMvKaVtJ/mpImlefy4kCoFCOCTVmlcglSP/Lcax8+wYY30uIdR1ie/5vFudc04ptQil/Bc3okGq1EnKwP4XFhb3q7tPclcDjNO75+afxIC0h1NMeIZyNmh0SKSJDYBuwUkFWNutH6YlECQc49xWZiBKJrDJ8ZjRdB12jMppDQ0swHbfYDpeOWm+Yo7DS1tggUTk86rCabfQp60QdKIrHYgEbs2xxm4xJLiUDOPMk/iqkEEzX0/EI8tHH57hGbatyWc7tQAJO9k0NsaKWyZCch6V2VAZ3PwZkVDKrSpuEunI21DS1NvsRt1C4t1agLixorLvVrmp/OcKGZXyDp0uUZSWYfCTemttWmhtpJVALIBw/hsbsNlKgSR8y9ajGYSV7acjS3x5wR0aCaOBNKoQxjj6OastpUbEAANVCjsLAxLDiVBSZPedKbwK0tObRieOXHx76hOKcadXEcaEuRVEEkE+w6mqw41hwRJNqZxnTGyrZaEmOcH3oTgfhXM5lwBGyLfNJIpAA+tFj7D611wy48hsZ1gNsOOK9zWnPH9HmnhiLaFkK0+5JQgatqomiduxrEBIcSFHOjIxK8OVIT9O7lrThMw8kSkAaT0YVynuCB0rpXoQfcqbCUrg/zWy50g45hyW07RG6JHcNBlac7xnWUFh1JZTXYHr/X0+Xat7FoBBArFxXSynG9lAIJBB4A5xvnfaN03DFi0yeVEgLKmonVpIEdO7MAKJZm+jUBYNgFmyVL1PrYAcvzSOEdDbqXCMo9waTJqWuchy/LsxWj0Xa63JFkd/wDKxCSMvnz5v9LtYlt8AGxyN4m/ZtNjOcazyPyUEiMjQMryqWcoVUlavndWoFeYdq3uxWwusQLrECwnfwHGsvHJeaWpMg3JyAPOYB9q1NnF54wFOoKoZgVZG218immOq136gCgpJwYNj6vnjQcR0kpey2EhIG4DzBz9Dup+nhDyctLmJjGkaupWR1YSOim6VH2UtZqNwSSADyndD/mCXHgw0ConOMh38NTIgcaEUEiVmeftu5Vo/wDi4PKzNI8zsQI/MBhRQbTcxNqsKTekC9TDvzOp6PVh0dlMJuTBk+efjauB2jnR+d8T8WyehFhywjb9WYIS6Nt0BDarod6ND0GJwv6DFTClbQzCiAfT076stLiM6J4V9rsyOEzuXWj1aMMjAeuhydX8R/pgznRSVCWleP3FUDh1rpePOVp0uTjUJm8kMde4B0sFYr8Sq1aWYdwDi2wSCRp5d1SEkgkZD58OVYwyhQ7vqy+kkfreWrNNpvy7I5qIPXfBNpVgL91BLaaaQcRbYOhbb9YlaT9C2oX6DV88TtJPChFtQooiOZfzAHYjYqR/NWHTse2OUkEQRaqUK5aP4zqT/wC5XT98DYfvDbrYXa8rE4AjtNX4a92/151YK31jnMqHHbUOhIsG6sMPxKaFj2BFEAhTDYhTC5GWo+a1ZQkVH56FrcTdWtXHavwlT1NDYliSQA1jSwGinFdY5YQNPsefDI21BLeGUANlVwfX596Py2YLKhb4lcK3z6X7AgggejDCTDPVYvZGUGOUH+OYquMBDKgdI9RQ7/HIPR2/mdX/ADY1HM/Cmejz/wDHT3+povzNOSAI1eZIwr8wDudPvqCaP8QxmvT15IMQB3WF+6Z7qUc7Tpnf6VvHDV0KhJOkDducEgddL2N/Wr9xhNPSTyVlUyDofk1YtJismhidDEYIS4PTy1KWQCXojsCCR13UXzA43MM+XEhwSB8t847qAU32aScY8NQQoXVToGmwHYMDaqpBDAfFR7UbN+jPXLVeYz0phsoSNlQtSd82Ixss+YFhdMecnLgnsxEnl9q2Pz6EizTnWZ9nWSkAHlr5VRaIugEj5x+9JfBckih8wkcEkszsafMHzQoJ5QSjXuDuTZ2JPppYhSZCCTAjS1dhEKCdsASeN6vOHZzzU16WQ2QVcUykbEGrB9QQSCCDhRSYNPJVtDdUN9ovhMtqzkA5gLmT1A/GPcDqO4F+tu4V/wDsV3UhjMNP9RPf96nvDPD3CyPrCWqkptq0mmSSipBBugRZ3I23B0k4ZD7ZUbxoCJ45wKzE45zCPpCQQTrp8+ZU4biLiIxCJy/woRGNPQo+o3Qei1npzA2K2It4PYRSSmwIiMoEGbcM6zVs9XiQ5tzMkybySfG9LeCuvm6Zi0WoHn1NGwoHa7FBwRdjfSoG2F8Jh23V/wBQ9kcr/wAUTELcCD1YvbzoteGIlMs3mZcH41AZkIO2sAi1HtR/hRNiujwpBcw5B77eOnfblWlgunnUKS0+mFDQyJ3X4edUWQ4Tl5V15eQzSoQXdNUbixXKRTBaFFbPrudj5t5bzJ6t5OyDoYI79M9beFVxmJcxDxeNju4Vr/Q0SipMUKabMVJIjm01py8jLaq6DrrHUVqGVkqhV1Gc7gjODvBzB4b8rKWFCUiK38Rgbdc1EJlWiksz3sxoFhqYKbH4SL7AdAxg2iuVsq2N8CPO1ueXnR0YtvYhbYJrZwvhuWikMiwR6lrm8syxkG9LDUpCXRvSQRVE4JiX8SyQkr2gd/wTRUHCOjtdg/O6nGSnykxtWMY1As2UktLBvmQWU6UNF17VeA7TZWFOJ2VcR7/OdWVh17J6tQUOGdWnGJMpLBeYMUkL9NVMG/d6kn93fDqNoGU50kElR2QJNJvE+caHKyuhpqAUnsXIUN9NV/TGQ0AVia0kiSAagIsicq7qCHEXlzs63ptWW7ProZz7hSe2CJxAf2F5bUiDnl947zTzryFJSoCD2087W84gaGqPhHijzVZvIZ5SbKoV0KpC6dTsQqWNjdEkdOl8+hLcAqgeee4Z91IBuBtKIA468hn3xHGqThOd86MOUMZsgoSDRUkdVNEdwR2OAGP7TIrqI0ENqQ6WOx2sNXTUO9eoIPviyVxbShrbCq0cR4rIqhTQLbeYm2kD4iQb09QoNmiwvEPPbDZUkX0HzdnHChhvtAE2oPKs0NCP4B/9M3X+E7lP5j2s3jzvX7Z/qXO/X8+vHSm1sD+21b85EuYXUm0qfhYC6Ngqw6EEEgEbbmj1wVJ2c8jqPnK3K1LXSb1L5aVtRVVLMrC1Hby21LqJ+FtipDG6YH2xoqUkbLizBHmCIMRnvtaQaO4euaKdcvtTKXKytI7oi6Wo8z0bACnopHRR39cDc6RYtn4fmrYTaYRsr9a2rDIPJEicsY5ih1bkljtQb4ghFA9DhF59twK2Dc77cOWROtCAO0SaPmzShNQIN7Dfa9/5CiT6AH0wozhlOOhvLfwG+iKWAJoLSF+8J0kdGP4R1N9tySWHvXQDD6sUrrQlnIWA3/PHXOpQ0AntZ19LlH4hGFfVDl2osR8chBB5bHLHY/ELYdgDjScxqcOexdXkPzyypcqOlT3G8lHw+FVIGazc1rl0cAqGrmkIIolR+KgapRQs4Lh3HMY6SDsoFyRnwT3/AHNUcdWqATJ+fPKlPBfAwyzMWYP9yVV9RXTISrazdilINVvRNnoBuqxKFghQoqcK4hQKVUy8S8SSHKlpVciV/hQlDQre7BUaVBIu6JHrhdlpSlQnSmX3UpTK9aB4VmmhAdXlfKuoZ45SS0aONpEY7tHRGpTuBuPe6gSdlQhXrVUwBtIMp14fNR30j+1OIRy5WRAAwDAUOgjKFR8hqODdHrPaPEe9L9JIA2OR9qzyjXPHK7AIoBKjoeTzASbHQldiMGxmOLyChKYnPxg8/wAUjicCQx1ibwAeQUYHeb+FL3zQkm8xxuSqKF3rSEQNfqQBuOu9bYW6tQbgZC/iZrd6Pw7GEdCVGVKMCOGs7vM0Up0sHjoyIdqAoeoIBvcbWbrE4Z9TDgWP5rQ6RwLWNYUzrvEdk2PMZa0whzzudRhUnfUHoJoBrlNHcMeY+gu+gxfpB9b6gtRgaRv4/O6vFJ6MOHT1RBCgTfQ6Wj4KP43mYRDHrHmwEqw8uQSIL2+HVqBokgaetVvjPbZXtEpMK5Qa5ptbawVkFNasjxhlY+YfKlikB0zAueQgUaNtQIZUDkEgNS1buNMtOYYt7Vlai3tVtrYUZqt8O8Ny86+e2mZr6NRCnrzL2Ykkm/mAvTCeKcUlQQiwAgcqcYbQsbZuaL8QSQqCqgedWxXbT6Fq6j9k9fbqKYbDreN/p+ZVoMNrUrsW+efzKp2NCWOndjepyNr2se5quUfM1tei463hUBIHd96fKkoUUoja1/P2qy43q8lgsYk1UrKVLDSxpiVG7UOw3+eMVJIMjPTnWZbWoLPZbMQworQqmVaQCWyA2mxsehAYDTbW3Y9bxb9Ola1O7RLkWzgHzy3C26mlIS+UoQSom5ngJjfwmgM2UlVokZ2zPnFUgF6VUk0VGkgbdSSD1vBcOHAoKIGzsjtak8f4ouHdS0dpMRFzrMXuTIvYDdprXTOB8NGXgjhH4BuR3J3Y/ViTgLi9tRVSKjtKKt9b885CNRonYH0LEKD9CbwJathJVuBPgKqaETJItaRpIFWpo16H831vHmv1Tuqp1ve/t3VYtpOlav0UKNkXboyHQ3yKVob+IB9Btg4xKV/Xr3985jz76psLSZSaF1MzAAqCu+uNjaj8pBUMjN3U3Q671i5SGRtAzOhGfHMggaHfREq64QRTLKZW+g2/73P/AHvhNRUs1dSwgQKPXK++JDO80uXa+bK+hxBZ3GpDu+lef4eCden7xdwLoMe2rsdwKJBogemCNPrbBbJgHPlw9xrVgATtV5wrhZkCyzkMTusY+Ffn+Zh036G/o6pxDXYZ7zqeW4etUW6VU0kz6BtAOt+pVdyOnU3Q6jqbxDWFccEgQN5ocGubfaTNLFnclm2ry1DIQm+kk3vY31WNwB0I9Mej6OYShhbYN5B8Ptehq7C0qNOp82rShY5ULrsYiwF6tJVq6mh07HUe4GGAIFxWqTJkVnxLhi5iIxzAb38JYbG9rFNuNj0vfaiQYQ4UGU1C2w4mFVs/8OQ+VqH6qLykAoAJtynSF1Db8V1v6nF3H1LEGKo1hkNmRPjUXxjgut1imZ6CyMTqpjZV2AbmBX7va1G223a7ThSZHz5NIlDq1bDoy2jM5ikmYZVjZAocny0VjW2g0PoRpvf8AxYJJVtTv8/h8aZUUJxTLSBKgBM5SRInlN+FfcPPI/6vztiusp8JuwuohVN7kD9nteHE3T/T76Vx3XhY60zqI0BPlyrKDQrOU0lqUUvw/CNWkAWVLhiK2obUMAxUlQByrY6ES2hpS0mVnPgNLZ3vRPBc0ZCsbcyM2qOxtqXm6bHc3t31DYBgRC1bLcHLI8JtPd8yrKf6RCsSpBIKCbcDv8ZnvsKfZXiDRKEkzCeXPGHRRXlqpFFRquhYJ1AizvsTWFmEtOlSSDKSRM53+RwqGWWHFlLhjcQa05aHzpGlcxSOwU3pPTSp0kCQD8Q3677EYJhmUAFpMgJn1PDhRmcC28syZiN2tNIFVH+7CxuRVRAhmHp1Ln6HByw2B2zI4m3tTicDhmTJt5U4yHAHb47jTqQPiPr+7fcnfrsDvhd7HpSIbv6VLmKAGy1b5pT+TIIYvKA0qBy1+E9iPe99+u93ZxlFZJk3pIWuKLxWpofO5USIUJI6EEVYIIKkWCLBF7gjHVEVqysAiCxRrqKruSQNrNWa3JN0K7HpgbryGxKjVVKg0SC/eM/Rl/6jAf1jW/yqNuteaQspUo4vuNJIPUEAMeh36Yt+pZUIKs+f2risUr/SpRdoTRI/UyqD6G6avlv88ZLuEbCoQZG+U+lqIlwEXPrWEvF9I3UBzsgDA2x2UHVpYbkdAf47YqnBFSrTGttPMVxcgaeNbHySebsLKtRY9XahbH1r4QOgo7bCpdeKUbI/gbvedZ51zKbFZqgiShWBpTAoKjJms8Wqta52AU22kV8W23vvt/HFkJKlAASd2+umKEy0J0EmXzVO6NQuiPVdmB7GsdigFZJ2SOfvlRQsTIEUjzvnea0ak+XQetekc2oEcqlm3UkgmubB8M+ylkKWL3GU5RvNs+dGbQnaJIn0ryHh9fExOxBVQFUg0aI3JGw2uj39MQ50i4QQgRx18fxRljbja0pd4kiQ+TAY28uaVdbRpdaCrKDQ5bYDmOwUP7YtgVL7b20NpIMSd4IOecDTUxQXQLJix4UBxLw/5sh0haU6SSzKVqilafiAQqKPoPU49FgcRt4dClZ/a3nFMtK2QUx5x47xzpxwvINEtPPJKf26ofKhf+Yk++CqVOQiuCYMzROYzCoLY16DqTXWgNz9MQATlXKUBnUTmuL6wWbWP0jZQdI0pYBXXZCihqPS2bqOzicK4VQI+D7+lALLkqUczYeE8fzUwx2kWQg6Sx1A2CVBY1tuAa/iMGdR1atkcKxsX1zeJLqjKpz42MRpYi1a+HotguG/KOTZjRtTy/F7ddhiju2BA55+db+Dfwal7a1XiNLg5giPm+mU2XEILFWjU7ktYJ2G1HmoBrAFb174Gg9bJJkj7+FGS/hAVM4VWyMyR4QCeExGuVA5W1kjZHFsdahd2jG2mzWkMaugTQ6jErMpIIytwP4+ClcI2y46phKYSd8Sd99+s5CbDKs/DXEDBP5SaT5chZCdywUG4Rew1jf56tubacQjaR1p1F+/Xu+ZVmvpDLqm03APwV0jwb4fkczyBYo5I3C0UR4pGq5ARpDAWfiWiCW+IbYAw5tJ2gSQfnp5RQidNacoqgMujyTGQXQVqgJvSysBTwtvT1XVWFago32T9ae8b/n8UIgpO0mmWWzBvQ9B/bow9R/qvUe4olAjUZU8y8FjjRJxWjV7jqmvsdXUMmYWN31kKGoqTsDQoqD6irr9rboaSxjK1kFAnlQV2Nb/APxCP1J+SMf6LhL9K9/lNVr5c+h7Sf8ApSD+qYt+je3eY+9dWibjUSkhiwr8y6evT4q9MVVh1pIB17/SasEk0DN4kifSi6muRBY0kDnXrpc1gicKsSo7joRod4FcUKiYr3Ktzn+9f/iNhF/6+4egppv9rxpjkXk8stIOZmJC18AugNtzQ5ieu+HeraW8lsKhNrn1pRyB9NbeHyu0aNKnluRzIDq0n0uheBPoQh1SUK2gDY76qCSL1tljDCiLBxDLy2VhaDBFSQCINJc/nTAyxRhURVFCtu/8u22HG2/1EuOEkk0zh2ELSZMRQOalcz0lfqkLKSLFtJ2q9q6/yPZBCUBntbzBvuFSkq2rVnAsrEqtlhRIMYbY33V1U9DV0djscGbwpeEoE8lR6g+4rlPFFlVt8uS679yIpDXzXt8y2K/o3JP9NXiPXXuFd+oG8UFmwt6tSMxOhdJdNbdk1KSNXohs99hg7AxLQ7IWkcQIHGCPO1VLyc5HjR0nC0RERi+s80jedJQA3bq2wvlHtZ7HDuGxLzrhM9kcBfdp30o8+tKczJ41O8F47lsxmpkyymkQapK2fcgEfiI36nrt88bSmnEIBcOflRuj1qJVtGcq+4jk8tHFJpRQCrBtALUK5thekAkegB0+2JHWuEASYrQW6hKYWbXH8VzvNxqtoHWQBuUoTQ5Rq2re9OwajRsjtjYZbT+qSBe2vf71hoaCcAVKzCuPC/haN8mqvhsTQzQseVEdNrJFyqqFrPN1atz3vGFth1DiNSk//qZjwTTD+ESgKUkRYeFB+IJP0uSYg0qlip77fd0R3DCMsD+0NvVvAMbLZScxHpte8d1MdF4aQtU5gf8At6iseDcIDSQO8YWIuDzG73UlashV0sSd+gqq6CxKlNJKZvGnESDzqMb0qy43s4dJTfMm4ucoJi9tBFqmuGyLFmMzrS1VnZqIXSEZtuoq2KrQ36D5NPJK2kQc4HiPtOdAwuJS024kiSqL+o76639kvEOUoQdEyiaMkk2d1cEH4TtW2xCXteFUqG0pvVP4/HjGlLxaatuMcOMgWSMhZ47MTHpv8SN6xvQDD2DCmUEGSYqKmYsyrN5fltGbNRHqChIbymXZwKJ0A61HQEUAmpCXCSg9oZj5/BqqmyntCjo80wG/3i/mWtX1Xofmu/7OFCkTGRo7eK0XR2KU5XuOqaF4lnlgieZ70opY11NdAPUk7AepGLNoK1BIzNQeFcwh8SySzrK7Mrq6nRZAUahYC6iDsa1UCbF2Dt6Q4NttgpAGRvxiiKb6tJJz1BHmM8jG7wrpeXJaRm1agupQVsDcrsRdMwKtZ7X7486qAmI3e/gOFCBpXxXK6Zi9D7yqat7AAK39NQ+bemBrJKRTmFULp1oPMHlNtp2+I9j2P0OBjOmVgFJBypuZAwWUAhZd6IrS/RlIO4Nj+Or1GMR9qCYvHmND84VmsLjsmvszxh1NDSNI3sdffrsO3zvDOFYQ4iTRU4ZKpJMU6ik1ra9a+dH0I9R3GFlDZMGkZoLOcSSLmlkGw+BNyT8r39roevamGcM49ZtPechV0NqXkPnE1tR6TzZAFYiyDXJtdX+zZs+t4XdVs9lBnQcaqlMmk0MQl1s8YJ1FgDyyKKCgiyK5QCSrAgsRV40sM6020GjlrqCePplBAmgvtube0LVvycgi5lkkQMB+sU7gXW8iau579zjSQ2WxspSO78GgKddJ7V63TcWOw89rJoCNFYk+gpGOLEqSCSIHH+ajbWchWeWylMJZAWlNiNS2pl9eYk0aO5B0qCQOpLZjrzmKV1Tf06n5pwzPkDoRs3VnUJ9rnFBBA0Bn1ZiYjWiAqFj3NMbJo1pA2sFyQbJxv9G4RKIIFhv1O/5lYUJwamkPgvgsk8TJEt6AHkZpGhIVxICuwooet9eXr0rRQorJsDB3/wA7q0cSy00hslSkkpj6RvnIlNu0b3pjHPnM/OI4VRZWQgyRoFpdKx6ndgTGrAA0oDEgUARWOS4pf0xUuYJnDiX9u4sLXPIExFpvej/Fv2Wzw5WSeHMKzRr5kkQiKh9PMxB1MS1DuOagMEaR1agsG41pfE45TyC2EhKLWHD3/FSmRz7T5ZLeRjZV0HUMulUAoaja6aU3zAH4heJw+FYDyndmDB5XO7vPcYohUFMJVM6Huovh8qxu8DcjmehtqABjQFTTddSgg3RBO+4xRYV+sK0nslInmDY+BNUw/SH6cq2BJO/LSqHwtIjK8Mi2NTKQCDuNzRFgkppcEWD5a11wDpTCrVhkPt5pt4fTPcYPOspa0oxjjRHZVChyIH8+Nc+8ZcJMWdnjLarIZXA2cOofV8ySbrvdYjAP9bh0qAjSN0GIpwNaTRnhrirZdcuwlkSRZHC38Fb7V0q2N+vmkdtquJPWrUkDIc+/y8Kc6PbbU6G3slSO/Tl8GRruXhjxdFmgEao5+6E7N7ofxfLqPluRAg5VONwDuFV2rp0P33H4K98S8DMiu0Ysnm0jYq6/DIh7NsLFi+oIN6lXsMVLDrZhQ8xuPHd8hZDkDZVlR8GR8yJHmXRMUXWVNHVQu62aj2NgYZUhKvqE0EpBqP8ACOdkJEPKY1Vje+rdth1qt6qug/jmqgida13kbKp31U4HQ6ReNsl52SmjCsxOkgILNh1N1+KquvbDWBWEPpJMfxVVCueeGfBss+Y0zsVjhostczWLUG12HejY6joca+LxgQ3KLzPK1XdUtUJKpj5EwJHiK6vw/JrDGsa3S+tfPsAB9BjBccLiio1UCK84gEK6X79APisd1A3sf++2BlYQNpWXGumDIpC3DgtvK7afwjbX03A07KdidS8wH4lAxmO4nr19WwJ9OcZkZZ2/0k1dbiiJWa35DUqPKFQQMAFhA2kvup9T+Y7N7KA5rAEJUTtZzu5/bMczshZV1dn5830szXHDHMyrE2hNNNIy6gWJAArVYNLRO5urJoFxnowPtdYlcEzlMd+UcdN1MJUq6VimY41lcwoWVVk2vdDa9tzXIdvUdMKpw2NYMpSRG7X71Xq0kyn+Kyy2ayEJuPywR0t9ZB/ZBYm/lviXnekHhsqSqOUDvsPOrOLWR/UXagc9xgT/AI1VeyFhZ/fo7fIHbrd1RWsAW7rurfu5fnlG8jbaCmSR4+tb8pP5g0urdaDEbE12aqJr/ML2+JVUdZXhlBxBHjlzG7nr3ExtJWSg3pyvGXG0jIi//dI6/PcLGf2jan0Gww8jpHrEwlMq3fbU8s+dKuMFHKi4FZjaAknYyyX/ACGxI70Aq+hx36Z58y8YG78ad96DIGVHQZdY7Ymz+J2roP5BR6Ch1PWzjQbbShOygQKjnX54i4VJxbPT6ZF3ZnLEjeydAWyL5Aa3rSp9seibTsoAHChLUBANGQ5ieBXhJbevOTUdXKCQTsCI6YkrVVpOFjtAlAtravRNqacQ2+sbWaQFEZzxtwjdB5dP+z7juQgiGXjIV9jIzWCzatJJLhaUbaR1Cnpd4ZQQLCsPEB5Z6xYtpqBwGdh95vNVniPM/c2psHWNj8R8uWh/mFfOsEF8qUOVcD8X5L9F4xKi7RzFZK95FJv/ANTV9DgrcByDrRWCSmNKp+AzGXMFiFjcJpEsYKnetjTdbUm707hdOwxndM4h3AthbYmZnhx7iRRkYZKjsmtEUTRTyISQ13q7ll3V7/MylW+anrRxp9DYlvG4aFZKFxxyI+3jSX/ETJSGsU3aOweEZeIn0ofx3lEly4zRIR4qQjswLDk9iC2tP2WZeqYxksOYPFHDkSDf/wDrkRY7lCrYTFJdbCvnwelQUWeZHhZK5HDAHmBYNdkehUBSvSl9WOG1NJUFBWoju+Xn7UwoSQa6pkPDy53LR5rLaYma9ULXoDqSG0NuVFiwCDtVVjzbuMVhXiy7eMjrGk7/ACvvraw3Si0J2HRtDz/Pf40bB4i4jkxpnjMiDvIL2/vVsf5tRw+zi23fpIPkfCpVhMDiLtL2DuP59ieVNMv9pkJHPBKL/IUcWewsqT/DDG0nWgOdC4hCSqUkDiftXMuMQTxOVdmG29MdLDsR6i/XofpjTxOCQ12mxb0rNZxJdsu5rDK+IczEhRJ5Ap3q7/gTZX5AjGeplCjJApmK6D9n82ZdHMzs6fhLm+b8QBO5Aqj2vp3GEMWlsEBIvUpmq0KOtbnClWrRPKTqSIFnquWuU1tZblB9jZ9ji6WyRPrVFuAUNAVuk5nPUE823XWTuoHe+nT0GPPfpsViHdlcyN+Q+aRnVytCUzW+HIh923U7E/nH5QO0fr3ehfKAC8t1GFR1TGeqvnwaXvSxJWZVW45L9I5yzKB+qqvkWIIohug/Z3BGrZhjBI6qHBc+XzX0tXBwpVKameMeGZp3Z0aEsv3alrCuBetXTS2pSSVIvbTYIvDeFCMHKASQb/aOI30frdoSRf5mN1YDgBjUB4TS76QTOg9QoYawPkq4cGISo2PtREuNxe3mPnhQmb0J5c8LRqimwQQE1WClkGlQkFWrqdPpiVI20qbVr88tKK4lKk2Ij30p/H4k1okkIWZWJBKB7UgXuoVtu13W61YN4yP+TLMxPh7zSI2QrZWY+e9aMzxeWRWXkUdCNJLD06sK9d1v5YoMElpXbB77e1Ot4VKxIXPKs4ZwdvpR3+h9b7GqO/QggJYzB9X/AFGvp9Pxx/kylSgdhefrTLh+fMfK1snbuV+Xqvt1Ha9gD4XpKew94/f7+O+gO4bVHhQ/2hrJLw2ZMtzvNojWu4kkRG37DSTZ7C/THoMIAXU/NKQXYVHweAIIU0xzyB4U1zyighZGB236g6gNSkcgA3VsbakTQkPEWgEcaL4Zn8zEVklyQm0oqa6V5BqFs2kc9u0ivoH4fSsDKpg0VLaFCyhO7TxPyYzkkPEXIcSiEQAjlClVjcLrUlCpADaihUqGNUbRSbB3r2VyPn4okP4VQNwO+Ffce1LopszBMMpmA8qGZTHKwkc7Ss1szUi7NQKijsB02I3tBQBoTwQtBWi28eH0ySTxqB+17MBuKuFO8UUaWOxov6ejev8AHFlG81DI7J7vmX2px4GzavMmr4ZkKEeh2Yb9iGSgfWsV6WR1uF2xp6GxptJmDTnxhkWTTN+JNi1fGm5B/eSySvdWkI9vP9CvKwWI2R9Csv8ASrceBynlR3EIxDamXclWPsocQfKaCyGcjlRrUPG40SxnuOtfMXqU+/a9vaYthOPZC2jC0zHA6g8D9jlXik9ZgHy25l8uKhfFHhhso6yKfMyzn7uX0uxpf8rD+dHobAxGX+slKhChmK9A0sEg10T7GONLJBJlqpom1g/mWQnf2IIr5FffHm+n8MUOpe0VbkRTSFySKuMxxaJSVDa3H4Epm+u9KPdiBjE6pUbSrDefbf3UQAqsKSS5SNpRKYYxL+EIi6vclqBY/tGgP4kkQ488OpbJ2dZJ+AcMz5U0hPVC57qR+LckHgL1ZitvmtfeD/Lv81GPrBiL15xBg1KnIRM8VMqXs1k0KqpN72o3XrQ9ceccQ4w4ttVwLg7xu+ca3AtLjaVJz1HGut5OSMIiw0y6eQJzWBtfy7ajtfU4xylalGc6naSkUfHkWb4zQ/Kp3+rdfotfMjFwkDjQVOE5UYAsa/hRFHyAH+mJzodBP94bIpPykbtXQt7ei/x32GTi8bPYbNtT9uHHXlnYJ1NesnmHR+H8Z9j+H5nv6D0sHFMDhts9YrIeZ/H431KjpRGdn0Ly/Ex0p8z7egALH2U42Zi5qnCtUaBQAOgFfwwmTJk0aguPZQy5aaJSFLxsoJNAWD1I6DF2lbKwTV0KCVhR0IqF8LeGI5IZJpdbeXmEUw23L+rL0L3Z1KrX7w60R6LDoBB2hlbw/NXxuOUXNprsgwePj9u+YFX48NxJUuRTLrZ1aGQFCT3UgFoz66djvtZJw0LVlEkmTWrxrkIUiadURZwDpYDmNKWIKrRlG247C2204BiGUup2VfxR8O4ptwFOvz5uqQyMskmXM5j2HRUYOzXZpRQ1Glsp1Fb1V4yU4BwDaQQRuOvDWtbEPtdYWVgyDE5d94j07qY+Hc1Jmoy0cTOFqyHjuzvRBkBBrff1GMt/oBxStpgiNxOXDL80A4jqjsOgzyzG/wCWp3w/hwADTxTCRjZHMVU0RQETFbAJBc7n2FAelwGCbwrQQLnU8eG4fM6zHnVOKJrOqhvLxRCBHBJDVQjYajoVOlr+a63o/CXZoQGtUEJSeIFkFMCrKd66q638wRt1rERVqlPFfhKz+kZc6JlsgquzHVrplQAEG25m3vTd4GpPz+KM29sjZUJSdLbtCQY7qieOfaVJHl40MStm45KPmqRQVaY0FWvvK5bvY3tjkKm8Vd7CFCoBBScjvHfFctnmeSR5ZWLSSMWZj1JJ/l8q9u2LTVQABApz4fzRjI302waOwfiX8QNaSAQAd+pG25ozK0qllWRHrp36URANdzyOYTMwKxUMki8yMARfRlIOxo2MeVeaUw4UHMUyO0KiOK8LOVzC1+pZSENeragpN/hLPR76x9PTdBYhJWqTcxI0kWnvEd441kdOYVTzIeSJKc98b+I37jfImN0WZ8sMpQSwvtLEQDYPUgHbV7d/nRw/0r0Z+oHWtWWPP87qwcDjOqOwvL0/FM8rkYQokhhikjb8YUBgPRqW2r16+o6tj57icK8tUBwjgSfLdyP4r1jGKSLLA52ptlsozAHVGqnpo57+RoAfwbAE9HJB7aifL7+1O9aTlTCDLql11PUncn5n/ToO2HUoSgbKRAqh3moXh3G4RlI2lcDl0MOrErynl6m+v1GPoUXisApM1ATOyrH2KLsw3Zlra/cdD13B3wviGC63IzFNsOBCr5Gu1eAsxAuUgiSWMylbdQwDljbNYPMSNxfoMeWfCioki1MHOqjAK6l89mWm6ABkXsfVvcg9u3KepGM7pFa0pAGRz+3zPuqU519NKRSru7fCPl1Y/sjv8wOpGM/DsF5caa/N+6rqMUZl4Qi0N+5J6knqT/37dMegSkJASMhQ6B1a5C/4UtF9z+M/xAX20t2bA3lQNmroGtb8Aq9D58fdSfuN/Q4u0QHEk7x61CsjSXhWdSOfP2uuB56JHoUWyPUazINtzparKqrepb2TIScjSbm0IJGlVOW4UVlWTWpr8QSncUQA7A043vp1A+pJqgFTf2ncTqHyE5nk5VVdRJPLYpRsygqwBNEEjS11gDirW5fO6nME3tO7RiE3MkR3zoTA1zyrcuW/RuG6ChdgrfdlRH5gVSCQAWKakBc7hzv8JNC0FKfny9C2g69KjAJzJmBO/WBWf2YZMplFJbWGAZSBSjVZZQbtiGuyQCDtuAMQyISKN0gvaxCrEEWMnMi07r7hbdVjgtJ0BmUCSK421nQ/obB0k+4IC/JvlXV1LskGjXVHfKSrJ2fyyUsejkLseh7+otFUmDTp1SVCCA6Ou4IsMrDoQeoIOK1evzN45lSTOTyR7qJDHqFANpApgNRJLCySAqmgasnAgq8fN3KmdgpSAfk39KRwQatzYW9NgajqIYqKsXenr2/keUvZ5+1WQgrMCjuH8NmzeZXKQLUj/HpDBYlIQsRzmlHUk1ZNDcjENJntfNb5eFFxC+oSWk/Uc8xAIB2R2j32rqPAGlyE36NmQQkhASQ/CX6Ag9OfoR1B07VvinSmHDyA6jMZ8R+PTlQ2XkqtVdxHIpNGY5BYP8QfUe//ALHbGA04ptQUnOmgSDIrmE3EDls2+TzG1EeVJ2dWAq76G7F+oIuxZ9z0d0kHkDbz+WNeT6U6OCVqcZTA3DTlw4acqeZDMmFiy3R+IDv71YBPtt8xZOKdK9EJxQ6xuAvyVz3Hj4yMk8Hji12HLp8xy4cPCqGKZGHmglL6yJ8N99VigR0+8UEdseJUVIWWnBChoc+7f3Z16JtagNpsyOGVGiaQD8D+9ldv4MD/ACx0J5UwnF/5hXHZcsroGiFHoVHf29z79/4Y+hTs0jRH/guYaG/KbVG1dV+B9x37Pq/z4p1gC+ddFa8lks3Gw+7eh0pgCvbY3Yq/4HGRjWAFynI+tPMOSmFaV2Lwo0q5SISiRmoklrJosxG+90KGMR5s7RgVJIm1NnCSCjv/ABBB9QRuD7jC5TNiK6vsvlFQkiyW6liSaHQb9Bv0HriqEJQISIFdWHEZyq0pp3OlfYnct/hALe9V3xaQLnSuztWuGIKoVegFDv0/rhQkkyaNWeIrqB41xNctC8z9Fqh6kkBR9SRi7aCtWyKu22pxQQnM0D4NUZaJ2Ks6Tt5ikgB1VgKUrqPKN2ABJGo7XeNfDY1Kew4IO8XE0u8lSoMCwi3Dv1p5m/E8KRvISQEsNauKI6g8pINe2/brjTKrSKXCSVBIzNRHAw/Ec75xdjFC/IGlY28bIdegImjVHtWldzve4wFB21TpWi+n9KyGv71XPZH0nSb5EaRRvjzPCXy8nl0lkoLIEiB0tGNaMpIbcXQHLQI69Mc5/kA3Zbq7o9IRLylJAuBNztRIIEHIx3TV1wfIJBEsaKqqCaCgjqSd7JJb1JO5s4MkQIrOWtS1FSzJNG4tVaU+KY2OXOk0wkiYHsNEsbb+22/teJFQTAmtMOtwzxAaZDfMaMbdHDDuARex3JPajiZi1RE3FYeJVkTJvBlTUphZY266Qq1q+fRR7sD0BxWrV+ZOHcRCoCWUArpIceYDpIdSVrsSetjtR7LLakwOdrZiM600uIW2lTitk3F+1MXmMxmfIAU88M+FM5xFlMEbLFWlsxOFICgBQEbTbUooBfqR1wRLe/ynn60BeKA/aEZzOyTusYtb1rvHg3whl+GQlIhqdt5JWrU5H+6o7KNh7kkktJ004jlxMhV0BBFcwBB9iD1BxZJiqqTPOp5GMb+XZKsLSzZBBAK2dz1BF7/F6DGP0jhAghaBY+tNYR8qBSrMVwjx/DmDnMzNMjBfNKKSQRpW1QVd7gX07nGhhkBLSQKE4qVk008J8Xk0+W4aRFWy+5KDYb+o32vftvsMauFx+wQhw20+a1n4rogvdpj6t2U8uPDXnnZ5DOvG3mRPRP1Vh6MO/wDIjeiMH6Q6Lw3SDcOjkRmOXDhlWNh8U9hFkC28H5Y1RZHi2Xk2kXyXPcMVUn94UPo9e148HjuhekMBJRK0bxeOabx3SONehw+Pw+IsbK3H2OvrXM3iVpkfJnXG7Dl7obFqwPT29b26Xj2+IxSGW9py3z2rkpJMVbZziIhVpdGquWSO6tWIBI26jr0vauuB5i3zlUmpziPHnjZh5NqCKcSbHULX8PcdvniFFtag0T2j8mrIJjaAyqn+z7xq0ztE8bABSRzaq0lL2oVevt6e+MbEp6swrOmYBG0K6BJGJFDp1qwfX2P/AHthVSAoVAMUlmysvnCfLrHbJUgdiocgjTelWOqttVHYViqFt9UUOTnaItnPdlVFJXthSctfnjWjibSuGniJ1JtGlBg4BGu9rpmFAqRsim6JwulTfWBtz6Tmd3Hu48RRiFbO0nOjMhnDIDqikiYdVkC9/QqzKenY2O4FjCrjYRkoHlPuAaKkzpFaMtw145WdZT5bMSYiLG670xNg6ub06iu+CLfStsJKRI11z1GWXfxqoQQqZtupX4miMuZysOtFQkl1JGqQUbCCrYAA6qorqU74hpQSkmD7CN+7hvvRkqACrGTble88xW2bi1q80kkccJbTHqIUmiQWLFq5j0Wu2JS3cJAJOtUINaePfo8pmWd08vUpQlqAIZSaboQTuaJHrW2NNZUhEpF/WqoKkbKkyDe9EycSORydQws4AWnR2ZSF8tB2coCoJJrSKJ1WbwRrGoUmMlDTfG75NDDJcdG2YCjc7p1of7PuAhwMzMzTO6UdcnmDQxjkj6qSx2v4jRHqdmkIIMn1O+1ExeI2/wCkgQkR/aBcCCTE6zqatOK5VnAKMwK70rVq/wD76Xseh9QcRrSCgYtXnCeIiQFSedfiHS/euo9COx29L4iK5JmjZUVgVYAgiiD0IPUH2xFWoP7vLppRSSx5VsszMfdjfQdSaAHYDHV1bsplyLZ6Lt8RHTboo/ZFn+JPfHV1SeS+zzhuWdSmVQsW6yXJXyDkqtewx1dVWV0aQCa6b9sdXUPxHOLpIBJPtiwQTQy4BWl+MKwK6XB9wP8ArierNR1oqC8V+KUjny4j0yVKGlCtekNsOn4qfVXoB01A4Bi9lQDc3+1N4LDLUhbwyHnO7lUz9sMokVnSq1oLHflO/wA9/wCmKsApRBqq0yZoH7HJXOclUfqzDzjtsy6P6t89/TCnSQHVA6zRmVSuujZvwvESWiJiY9Qu6H5odh/h0/XAcH0viMOYnaG4/eq43AN4sSv6t+v5HwUhzuUeI1ItX0YbqfkfX2NH2x6/BdKMYoQkwrcc+7f3V5PF9HPYYyoSneMu/dXPXy7ZPMwvG2uKQqyMNhIhIDKR2NGj6WDhbENB1spNeiSZ510vxtAPL84kiItHqdTROphT+wNgH3v2xhsPOtoLCD2hJT3Zp5i8cKMgIWoFeWtTfFUikcZNCEkRA8Q6KzG7U3vq0jYn1J37m6FbUCp9Rkm33+cKNj3ISlsJ2QMx8+XqdhzUkDEqWRwaIBKmx2+ft3/gRr4zCpxKJGfy1KNO7B3iu6+CeJeflI5DsxBYjpsSd67A9a7dMec2CjsqsRTCgJkZGt00pEdKaZyQD3Ufib6Dp7lfXCK1RKqsBNq8yWXDLsSoU6QB0AAFYo2yFCTVyqKzibqPQkfwwstMGKuKA4hnZUZgIbjCgh9fUktqUqAWFAA2Ab1e2OgQIz3fLelQSd1IvGCokaZ3URJApYKdhvRF0NwKI3ojVexxpMsAgpGvz5FWaeN2yYCs+7KaWxeVmctB5Mmow/rEZGDqHa2IDANt0NDm0kA9QQKSpCjPdexI+W3Z1VRntAZ0341lEkc+SlAMiAgEb6udjW4qwSeuy77jDSitLRCzx+1U2RAve/t+azyyFFHkyeU56xsAVY9NgPha9mC9xtQonOSrbMKEx88DoferhYjtU/yOSkSNWeXQ9W5jFKT+I6TY3PrZ9zh9ta2slGNxv87ooKgDmKKTicgFgKw7Xan+Wr+mCf8ANIMFPnUdTxpPxbiDGpWgQHfS0crBzQ7fdix23vr0w/hXy/MCKEtATSeXxgigapJgfQvF/Ux3/I4PVKu8pkQOdZCxI+InUKO+3oO/X09BjqmtzZsLs5o/1+WJAJqCoDOhFkEmmS25W2FbbYnZNV2xpWPEIzLQ1FQDe3+uLARVFGaVZtvL1DrX/TBAaERU/wCO86IsvIiSNqoeaVq0QsA/+IqSPbAVuAWpvD4dSjtAZX8PUVz3j2UjizUcWlS0WYQNpTSFWxys3V7NMH3oEkm2oZLDbzalJUd+ZmTP1Af2208rSdYf1U9bHM8bx8ytW7x+/wD8udquUGvYhiMaKBAFIO50X9lXGIoI5o2SnZ0OtVJ1auVVYi6Cnp0HOx7E4zse0pakkHfaiNqS3Y610rMSiNh5rhFsgtdAEAN3Fd669cKpwwgyakv9rZpSfEFzrF5euKQOFIA1XHQa9TBSDv6dB17LLLaEFzaiI8+X5rkPFTpbiuWcCbz4Gyx+KJxND/Ea1Hzu/m3tj3a8qQVZU10zK5tXy7QSoJEF2LohSf8AaW9iO22/SsnEYIOK2gYOfeNRxq+1smpafwvliQ+klhW/mve3w76rtQAB8h6Y0EpKUwPKo2pN6bwZLKykGRFEo2EjElWrpqFkA/tViAtQquzGVDeIZM3FsiDy+rAE6mHtQ2Hut++1jA3sMjEJiYOh++8URl4tnKRuNVHhHxFHmoxbVKEAEbHmKqBbj8wY7ki9tN0ceXx2GdZVChbfpTLakmYql4N8Dfvn/TEs/TXKzrVl+rfvH+pwk79RogyrHP8AwHFU51JpP4hTzAFksRKqij0NgF296G3tTepxqLUUskpzg/xQQATU3lMrJIMsa0T5aTyZmIPNGgAu6prACe5o9FGEWjsuKi6FCRwJOXDf/NOOKSkkJuFX5H7jLiOddE4y2mNj3tR7/FsP54acEpik02NaMrw9FPnygBxuPRdqs9i1bX26DFW0bAk1Kr19JIZT6IOg9fc/9MLvOzYVdKaD49xFIIrc7nZVHVj7f9egxOFwzmIc2ED8c65awkSamJeNnMkpFqV6oMQNMajv17C69Tj0mLea6Mw20q50Gqj88BSaEl1fy1cW41kwsjiyT5hBLGz6gk/mqr9/TFWVqWgKVmR56+dXISUymui/Zn4wmy/kwv8AeRk6QCaZV30gHuBtQPTsQNsR1nailC9CyNK6VxTxBl2KOS6H0KFjXyQMexPTpv03xcYhtAufnz7VZSNrKpfK5lVkjkGdeUB+qwkAmyACXGkEkGtOm+2LKxjJIQDfvoaGliSTI7vYUT4j8UN90qReaSxNKG1KqoxJIrdrFADa+/QkDuMDSSpQtxMTPjA9qZbw5cMA1E+KvG0zB4EPk8wFBaeiBdklqIJ00u/vireJcdQFQADOV/A2trlT7WDw6UjaJKpAjSJzjXdVPxaDVBIwRa5I9LE1qJX+JJIpfVh6EFVwkw1tGTeRz+X3VdSi3IO74KTfaAqLxR9yNQhcgAHUw0qL36aVv6DDT4PWpgfxV8EsjCqSMpM8oH5+ZD/aNGfLSMKdaui+7HmGw9PT2374lg7SSqc/KknVSsTpFNPCvBkymTknkYGR9BY9k5mAQX1a+tddQHTqJ1X9QTpPpQHTKhTPjeZaSfLEk0MwaBq60WSff+QHyF+fcxBew7itNn/2o4Ts4pI4+xrWqD9Ny/sMwf8Abr69en1ws8YwB49X6fipw98Yr/qrlXBM4YsxDIOzi/kTTfyJx9KVlSpEiuifaLl2gieSMkAsrIw7Wy7f/wA7j64CkAmoBkXqGGdgkFsnkydyguNvfT8UZ+WoewwwklPGqlJ0oCQJdo+hvXdQfe9q+eJISrK3OpEirjwBxGWYnLTSGlIOokdDfc/i2oHruMLOoKTuqSRFNON8Cmhm1wU4WnQDldDRBKn4T325diRv0xaA4goWJFD24NU3gnxNrhPmg2HIJAoiq+JfX5fwxkO9G7H7RtuP3pkOznTzh2ZSTWUYMAxujdbnY+h9jjzuIbUhZChFNJIItWef+A4GnOrVuzeXR4OdVak21KDWw9caJJCbUEZ0FmkCxqAAAOgAoDCCDKqKcqKHGYtc6yMqCEgksaFUN9/RjX+X1xqqbISDvoIM2rOHOxTxFrAT1JH+Fr6b9QcCA27CpyqX4t4rENxRrrcfiYEJ7Ed2+lD3wxhuhHHVS4dlPmft3+FVXiABapiPLzZpjIxJ9ZG6CuwHevyrt1urvGhi+k8F0UjqkCVf5RnzUdO++4UJDTjxk5fMqpYeFRwQnWSF6v8Amb0BPv6CgB8zjzjbb2OfGIxBvoNBy4DxJojqwhPVN61zqbOcPWVgqI7aido9ZN3+Iiid/XHo7JTQ/pF6sfDy5earQoury7Cxghqre5AUPsQTfb1TVi2kqCSTJvYHKhpw6h2lCJp54l4HlWWBZNWkyjQp8mmJUjTu66g3Ui7J9tsAXiGACZVxgZccrRRQ0pVJIMpkBmRIrM0kP6w8qdwoI0IQXGyAow6+uKNOtpCUJSshWUxHrMa3FFXhXEgOLETlU/8AaFLqiEgXSDIdNEjm0mrPehQ/meuHiBtbPlwptlttKVHO1ue/lOVScaCVAlCPSeaQglnZzyDTdE8pI3HRiThdalMqKvqkWGQAAueV/SBR1qzSgEc+GueZzrq3DYPNcR2WRH80mtuVlKn0stpw40jtbRF4FIPOf0zvJz4VLeMnE/EHcFhGkixMQLt4gjAX0UFmAHUm2Fd8LuulOI2bE2jkbHnEE6Ra9Xw5WlhQFgc+O75upjx19A86egCNYY79v679B+asNNbIGynSlnlbSponh0kWa4XYNCU7dCUZXFXR2I2avf3OE1HbxChGX2obg7KaG4rmSvEYIn2VXZmFXuI49J9fl88YLeHUMC4AL2HdtGm1lAfDijaR/wCJ+1ZZbOg586UZtEb3QAPPIzC9RFbUaO++w3OJdwqzgQiwMp8hGk0FD6G3y6cjPtUHwjgRkQTF9NNaLXxaaJPy7bfPHuXsRsq2RTDODK2i4TGcd1dln4VI2UMeYEYTlFMNe1igV+H639MY+K6ZQ0CW07RG+w+eFJBmTnFJcx4X4RBUk+gemuQov0RSAf4HGErpnpPEGG7f7R7mT50bq0JzPjWKcZ4XE2iDJB2IsaMsqhvk0ukH+OBFjpF0S44f+4nyTNdttjKmvBs0xd3/AERlJAUR0AUHU6qGkEk9LOyj5YabwRQgbTgv51O2BpS/i/FUEpJgh6+WDrq2AJIsR7EWetbC+m+BONPz/SfUI3T/APah9ffZ6ufnKtnBTEUZmjRTr3ZMyWqwtXa17dKxoYXEYvZjrCT/AKk5+dSsIH9sUvzXBGWR3jZw2okEFbom9jqjI/ngqumnQS2+2hQ7x7KHpQ4bzBIoPL+Is0zeTHKZG6aGQ2PXUWQHbvbYNsYJy5aUjiCCPU+lSHVTAUD85VWZ7xFJHA+ry7VN7BHQV+bbfBhhMO4ICyOf5AqesUNKnZvGsrqAoh6jcWf+fBE9BNC+2T4VxxCt1aPtFkZsvLLQMhK6tOwC6l+u4GknbbHLZ2OyTbTnV2HVJXIHzd30l8B5wOV8sqtWGjZ96J1MUXqQCb2HqPXHYnpDD4JsEpUTvA9VZe/CoKVvLKrCdPtXSOI8BhKrK5DsosX0YelD4vUA38t8YuL6UxeIQUYfs8s/HTuiiIabQZXSjOcbDeWIlZkLqKRbYix2G0a13aj7A1jHwXRkObTxE8T6nU8B41DuMnst+P2rV4v4Nm81EVDCCMkAgnUdPckKaJJrqcekOIaZTIG0aVT2b60oyH2ewRq1sXdk067AIb8wWvltqHz6EZrvSbqzawnL2mfY8qO2+lESkG/wcuV63nITHMZYFNUUCgEqmlbFgsVUga2GkUrNQXrVjDGAKJUo5kk5z3TuF92eVONPt9UoJMLnMjTdz7vwy8QQ3lSh0KHew77+SNLAyKFGsyXVAV0B+dsSqFhSZtoNeBNhG+ocdSV9k6RI1PjkfgNRcHEZpZ9CxfcI6hQqgiNRq0XXVtJBJNnferrBGWmm1IKldozrmde6csu+KM80GuyoQqBrOY1+d9PPFGQUwwySK/lCXqGACqFYM7ko23ovej7DFsQ+oEoQRtcpknIC48a5DidraFgN+tQ+d4o6FxHI6RSksU5S1UFGplFgkdrAFt74sjDIWElxIKgIm8b7CdD35UZ4HbC3VXVcjW0RMb/ua7fk1GV4fLmWUAlAwX2FaB82O/8AiHpjRSNhMmshW08sITyFcdyGTfN5qErZ1SqxcgAELpEj0NrZ+/fk98ZasQGEkrz3cSSQOQHhetJSU9XYyfRMEeefhV39rfDNWUUqLCHmHcKAxLfTe/8ArtimAxHaUFa68d1JO7KYmon7MsyvmmAvpVmDEEbEAb131UAeo5QetY1eq23JmLfOG+lHCUjhXWuKeGo2dcwCfMRStqFFqTZ/Cenb5n1xcYNojZVJHP7UupR2YrTFwSHU0g1h3ADNrO+m62+Haz2xY9H4cpCdmw4n70EqMRUR+iRxrG1ktFpo6gRo0hVULYBYtqN7XsO5oRWQkk/PX3r2KkrbRmCAB3mLeNWj+KUZRGsjQqoAFoSaFfEa5R0utxd9N8Y8NztHtT8t+c+dYmypUxmMxr+RypZJ4ny8UpDJWYBpiyMVr1s2R1vY7319CJ7QkLlHn5VLTYeBOWzmdI/Ne5bicUyyTPKRoNOdB22B7kDoRt8sEViUNkIQM8qBiMOWlQo6A9xpdB4iOYJy0ReMN+qkNBttylbqAwBq70nAcUstJ60Acfv3a7/Oqsugq2aChmWJQyQMkbVreaTSZAPQyOGLDqpCbHoaJtEJWtRC3No7kiQPAHvk87006tESmQd5P3M+VMuGcW8mX4km1gMqgUSh3Rwt9aO5PfUB0wRI2RqBrz+eV6AvFOLVBHnT7L8WgOrzBsBfwMun25wp6fT4ffDJS26ASR3kUMgTalvE83I2qThsSl2AFq6m/wBoqhJalPfqAMNNsgI2CNoDdFvOugjKhM/xXl8mZz5kiMpPlSFgy0rEroDFdwbCEVW464GvZCCACI0Ns+/3qwVBoXhcPDpgkWYikLRgMXcBQrHqpAVJAdztTDaydsEZW0m5tNs5B4yLVSAVH810v/wfKyx6UVirUdpJKI9iG/phxTLSs0g9wogURkaVTfZtkwPuoVU9QRyup9Vcb2P2tW/fCeKwbqxLSyOBuk8I09OFWSuLGkMfBXyp0EayrhkchmcL3DgsxYagDaDufhArCiMX1X9N8bHhB/2kW8ahSCRIvS7iHGykybqYJC90shYODWncWeoICqTsQasYCthtwFTc7Vtw7/5NDVY3pxkfHUNrFmA8ZKkh3QojgGr56Isb81D37YIhsqQTuta/pNSReKIXxDw4kDzI7Isb0D02G4G19enviFYYAbRHzu/moAvQc32gZZXSOMMAaPw1eo0FUev7XTY73iwaVExb0+eNXQ2pZgCpfxP4t/SjpRWfQSSi61CgC9ZZaJINbjsSNtV4O4y31Y7UTFyBfhBtf1g6RWjh8Nskzna5yv8Aj5rU7lc7LZ8tY3aAmRZd00kkM5rVpYiwooAigBdACqm22yFKJAVAjOYyvmOOhvlN2nWoJQFSLCYzO4Z5ZeAqkyvHMvOqCRQQSAsRUnUV671uBXxbULO3XDjikhKpMbzuoa0rCAowBkI1i3A+3rRPCPCsGcl82Mq0KcrhEIRiCTpBYWwNiyB0777yyFrX9MJG/Mnl6+FLPYpSElOajbfCfz8imf2p+JoZEbh8ZZpSF5FRt3LKUUnoNubf1XBn17CZNgMzuFL4ZN9o0PwDhIyiRoAGnYqZK3rTW1/lX6WSTte3lUdd0lipQOwMvvzPlYXObmKxKGk3zgW5D57U+h4hls3rjBMjI3MroQCKIJFjmG9X/IAi/YYbCJZGXzhWG6sm5Nc68VeD5clMMzklfykXXYpzGReoEEEla7797xdbZSZTRmXELTCzf1ptwP7VFeNEc+U6VZq1b13o6RtVddxuavFFuqkRR2cO2oK2jy5b+NXcWbjYkwXIh3Gmq+hJCkX0o/0OKYjpLD4cdtV9wufx30h1KlG1RXDZVeRxMEad7eMxqT2AUq+/xgGQ2KKsAb3VfNPf0kBSbJFjPoRwyHEd9MhHWK2cyaLyEUEjFP0geaCNIT4RpJICll5x12B2BKg1uUX8TiGxthuEcc7772+9+FbLeEUgJWuZGRggfmkXFuFnylnJJnjYRyk2OVhcYAa9CqQUHrYY2TjWwz4UrYH0qEjmM8sycz4Uk485hF9Y3F8xFiDpHA5e9OV4HltKM0si5do/NALKBq2tmOm7KlQAOmlqG5vPYxr5WpBSNsGMtNw4T4yKnpH+rsukyD/I5DhSLMFfNRspBIApDoSZSZdJHT4gF77DoNyOmNO/VqS8sSZGlvS/zjSLDRUoFMASLn5MVjJMx/SJVRdbm1ZUkvmLBgrVYKbMaoDSbBuxCmUDYQVEgDgBbeNZ4znY79RLKG3EbZAJJm4O6JIyB/NPvD0UkaFIEPmyIHfXKPLTVq0yWEJLP8Wmug3rCuIKVGVnsiwgXMRbPIb6Bidkm0QDAIEFWU9w3m5mb6IDlydXmRSDMkhhI5NJo02zMaI02bayANFV3fS4kIIBGzpGd/uNM5rZW6wlSSgp6opMpBubZRnJJzzie/yBnjLKPMRJC0sVMkesk1FI2rbTXVNvkKs8OrVddyBFrwd35HjSbIaUkKUArRU7RgAf2hI3T2ibHheqqHxYgAy82uZkDLKTGWUadiw6NXXdNPwk0MUQvEETZScwDfz075ilU4Jb0qbgDQFV7mw5848a1Ztso8jNHmPKkEaoVaXQjK5uvN0ayWU1zhgDps31lLTbqAEp2TJMESJG4zaDyndSmwsQog3rLhmczWSZxUzXKXBLIwkUp3V5LaiAdcdat661ixddYKRZIjIgxM6ECL8+dDGog+VWPBPHUckKyTp5QIOplOpAVNEGwGBHcBSB0JvDicc0VltVj6zy94qwymnsWcy2aUBXjkBGpaYXR6MO4+YwwQh1JSYI11rgd1CZrw2pOpXFjoZE1lR6K4KuPmWOM1zodk/tkp5G3gZq+2TnepzjHh3LZZUlm8qNYrCFpn6mvhRkfU3KKqzttgJ6NxCQf6wg59mPQ1KUhagAmTUE3GYp2+7QBYgfLkmnHNpAsUyLpACndiSKIGkmwFxheHH1TMTsp365mb/mcqdTgtpHWuWExnf4KWSZNM3KzK5YgquqJS51Mu7sz83khgygncgHpscXD68K2EqEZntGLA5CP7yI5Tro2FggJQANmTOpn5HjWnhXCWaMkuVGox3l181mJsFm3A8o1sTu3bbckxOKSlYAGm12uyANwt9W/drV0uqKAnZA1nU8QT5Z8NaEaCBJWUsGCikZdbpI18xJFEhQegFE+w5jdY+tsECJzyBA3Rx8hxyq4pJKerSQDxPaOt9eflvfeEOBTZnNt5EbZeJRokks2u/NQZmIkf8AJdKDvdcxG8MH2wHVbV507hYCY36+iy3RhxKkyTlfK+dj+M66D4j47Fw+FcplFDZkrUUXxEE3zv3Yk2dzbGydgSHXXW2ESbAeAFIYdgvlRJgC/M6AcT+alvDvAmR2cnzc0xJdz8MZYc5J3Bcmxt0sjfmvBDb/AEorZEpa1P8Am/HrwGTWIxoZRsACeGlo9Pzxs8rlEhUknfq7t3/6D2/qSSfUMYdrDN7KBAFYKlqWqTc1IQzrBn03YI7vpPlvuGV201pvYj66QcX/AFuHLc7YtRIJTVkufjOyyKTRoA2dvYbk+w3xYOoJgEULZNRme8JtmrAlBSS9UyLpQMp1LUYkIZQRo/z2Sd8YGP6QRh3iPqUNMomMje8eopxkKkKFhU7wPiOZyXm5MMNGolZUsqK2cJY5dRI6+jEXq1YE+yziSl8i8ZHymN387ql16B2c6Lh4Z5GcVJdLRvflsSCCrBqo2aBYCt76YGXuuYJTmM+dM4KE4lKTkQRVHmcmpgWICNBGwZJdNuoUg1e3cEEkmx13F4z0k9YVkk7ViNDPzL2rb6gpcU5tWMzPHOfXnS+TMGZMwK3lQMALqw6CMkk0gITVzEAawMEaaDHVwfpPsZ5598TWPil9YFDcfIgX8qK4ZLl5IIo5IXmMXMjy0sG1jUumTVLQYgXSkAttte9g+jGkLU+rs7eqo1OQE5njf0pB7HQ2G09op0Hqas+EcSyjKwnigjZACWKAJpN0SxBC/Cdie13vs1iGWcOsIOyJyyFVwz4eRtRFPBwzLyKGQDSejRtQ+mk6ThdeDYX9SB4R5ijwKm814DKFmyc3klhTAIoDdaJAXTqF7EKPc4We6PChYz/unwkXjxq5WSnZN/b5xqKznhzMQMgzPmyRmS5FRmYEKb1USdbltJOiyAjeuFnwUA9kJMQDpPPS05xnlTqsS2TLY2CMsteIAyE3NzIJysr4WsTlzNyWaKklCinVqAGkksnKBGQNifow0lH958/Pia2VrxDbDX6NMz9RgXMD6s89T5ihM29wQhzIDrZEpCylLj1qCDbaCXIFEdRY2wFuUrUUxle+t/W3regYxKEYhxLaZT2Se1EKkmb5bjwIymKZLajLyiRYvMUqJaUFFj2pj+ckna+yICdyRtoS4tTashfxvbhAtxJNKNBCluhxMgX2QSJUVACI0TNucxuYcM4vOvnRrIkwiUyKSAyyaCNYNGgd6DqwaxuxG2J60NhIA7KoBChlPC8cRl30PFYRKUodSNkKJETMEGN2XDPxoriWT4Yr1J90zgsToMoqQ3qLV50ZsEghzpBO4BwVpxD4kbSCONrcN3cBSTWFddSVIQSNbfL0o4lFHBAIv01cwQmlVhYeZfLWpPKLBaAsySih022xK8KEudagp8/K5APIVzOHde/poBJrwcczsUKASSLIQECqJGLKV1akXzKJWqLlatjZOxwFvFy4YWdm5uRYgxBkWnQTNshTWHwjZ/eVHISTwqb4hnsyHP6SdckqnS8zK9ITVq1kJupBqq9icMlSMT2wowk6TnnlaR5U6xsJ7CBeZuQBFszw/jOg44kVbppZNVxuguPb4vwncWBs2173tdlKWVxICdQc+Gvt+GEoCHJbIWc+yJv5gDvnnWOtWWVpXdZCNNKNqvcHm+EUNqaz1AxJCwpIQAU8fUWz8LUN1QcWVO563y4JGsd984zrzKyOygsSY600rhAAQQAzfCNX5LYkX8xD2ykxF88p8Bnbfp6wt4qbTtqkaAAWHHK/CTbysfD32fTzET5uQwQr1JIBI2ICXekfttXQUp6hhtsFMqEDj70pi8fJGwok5ZCANwmSeOXLQVc3GmCDK8Ki8tF2M8imh6mNDzSsT/8AUelvucVOLT9GHSVn/TkOZyHrwrOKb7bxjnrQnCvC/lF5ZXYF7aRrLSvfUM++kdORLJoc7Y4dG7f9TGKmLwPpHE7+Z7gKo9jirssjZB+Wzj1403fNeWNEceihsmlSTt3qQBB0+I6jvttgDnTKBAw6Rs6kyB3b+dLdSAJWaE/TfNNGZGKm2RCtA0a23bYm9+4GFcV0g+8goUmEngaHEVNeI/EUZRggLGNg6sCANUbA7b3pNFSe4JoEHA8PhVBQ2jnpz96snOk0vEp5p9VvsrLUatsCyg9LKnUBTdbre6xpfp2sPhkqyJMyTz9B602prZw4IFyfv876d8EyWby8yskbIruAyvSqxJ3FE2GNkg11s31BysS7h3kEKMkTcXNCbS4ImmnD/A70DPKBtusVn/aYf8v1ws50oJhtPj9h96sMMJlRqSmy8kmVEp0+Tl9S85+IuUYIorerYm62O2NMLQh8p1VBtpE3NDSCUD5rTjgTPOMzoy2uV1DZeMCl1gFToLUgVSqktYon1YA0Vh1KcQhCpj6uXHnPfVm1rKdm8U3k8MPlYJnzEKuHRTI8rRlVKkgBULkKACoDC25ejGsFVgX3FpO0EgHQnIxcm062y5UQrKUkkTb0FL4P0mLMwyQy3AECUoLF9mHwIp1b0221L1G5xv8ASPR7OLZCHeEK3CRMAWk5ZR4RWZhMT1e0Ep7ZJMfzuojw/aTiQ5hQkj/dxMBI1LGaIHUHl6LZq7IN48x00+nErVsJJi05WkW5Z50/g0FpICo486wyD5yLNmixWJQLjKx2COXUtsGYVdMXoehNYYwaFrYK8PYzeTN9149veiobWpRjKrnh/jNFFZp4l5gqyK/K1hSLBplPMAdiNiTp6YYw2ODp2VpKVcRu9MtfE1KuyYpnFx/KzSnLhlkJ2O2pSa1VfQ7C/T3vDXXNlexN6rImKV8e8A5efUy2jkdQxrpQ77bbdwKGxrAl4VP9nZ7reH2imGsU80CltRAOnP3451D8a8LZuHcklUoJ5dRAqxYyqCDpGptLEkhjuKrY56m+qV/UTbU55ZaSIEjKB50Vp5BXLuZm5uJixOpi9uRr2KXLNllizsuiWNmNSNUqbsBV7vy7AgMGHS8IqDodK2E9k7sj9vKuS44nEdbhk8oHteJ3aUi4jUcTxQq2qYmQc+lwKVVEnTZk1SBOoJ6CjhlBlQW4bC2Uju5GBPnTLRcdcOIc7QBgyOzcHIjIggZC/fdbmC88sjRSoQJAa2YOdzGAFVm0jYFjyEqBbYKl0NNBK0kSOUb7ki+4DtawKKFJDbaUySkHMwLzMeMzyAoPK5J5Z2MkM8r6iJUgiNqdyLKqVFk3XSqr1wylKiyBh4i0E3/OXfUF5lKZUuFZRBsB658RlamvDPB/EdavHkStdTIUXWCCrK6tIDpKkr673t2M5hlLQUGfteZHEG9DdxjBACABGoFz6esmm0fhTO6kM0eVCxX5cRkQoNW7arYs17bFj0vAT0cYVsqIKszN7ZRAgeFQjGYckl3aJ0gDzk+VEz8GzUgYGXKLq/DJmw4i9DGiRDSa2HN3o6tyV0dGJZhS1gRqBBV/uJJnw5RVE45QUOrBEajPw9sudDZThUECVJm7Edsf0eB7J7szuwjkI36qfTpsXT0cl07ZJM8oj/TqAeBvVSt5UlKbHfE8/nKqnheSgy1DL5YaySwaVvMez1avgTr8QYdhvsMJYfpBOIc2MI0VEamwA53PdnQHWyhMvKjgNfm+jpeGtMwfMyM9dIwaRf4USffbttjZGCCx/WO15Dw+5NZ5xJH0CPXx+1T3FuKmOdNDsi/eKsUagmQjSLqjbFhsd+X03OL4zaw+HCmoF40gDf8AN9KtuFx0pz+/z0rfLmZ0iaXM1AqjUofMbnTzClCgk2Byk/Qd/NOY9x/+ilZWDYwkR3ndTiWSO0bUjkaOORpxIZAX0ZjywY/MEhNMLNrTMBYP4TR642w0nE9GCAErRlN4jfzHnnSSndjE3MpP29j5VtHGY46/R8nAhGylh5jews0QfqcYacE46QFuKJOgsKL+tAshMUBxbxFm3izETy7DXGVjRQGHSvhLb3Wxw650WxhX0iJIgySd/PhVf1bjigBkYpPHNMkgsyI7sjuHUWSH1oaKDowLVVWF61gyyh1sCxCQQI4iDruprEPvJGyoRA3Z8arMlxqeeWOOSS1Zq2VQd1YAggDpd4ynMK00grSL9+8Uu1i1rUEmKR8R8QZp30yTMVvSyilF1f4QL3PQ30xps9GsJw/XJTfxtI300pLisKXSYIOm6QPvWHGZi7tGl6S2oIN6klVWbbuQW0D2XbqcBw6AlO2rPLuTIH376C6o7QCau8vnjDHlQhaNvIMYjUAnUvlBlNBjylTenuOuM1h5xtx0oOZz4Xg338aZUYFqn+ISMzhs3PPIXeo4iqsqDYahen82k1veob0TjQ/VOuTswQBr9rj8UJShEK1pyJPI1eYkccKLpdkRkZ7NBY+sYDUCdKi9VEijd0dJ9agNkG/+U5D2+RRWWStzZQntHzrPgviPhkbO3lTKrbASRqw0s2piaJJo7kvzEV1N4aaLSVKIJvFjkOA4VpnonFAA7OYJ5Rv40Z4hhWCWWRA/luocaLYMEA1FWNqpql02BS2BuTg62lpZUnDQlRytYXufClsOpIBqH41GknkSBfLMjlS66QSFZ9WogfEdQYEejHbA8Sl1KQXIMAzGqvsb0DFiYIFUPA+MR5VYcxKpjbQ2qORGUa1Ok+XsSp3bf0NFVvbMw760vKSAFgZEESAb5+2XE51Q7KUg1d8D8Z5XNaAjMrOAQrqR1F1qFoT8mON0XE0c4Z0N9YUnZ31QSMACSQABvfSu946g1xvxf4xy8kvkZOBnWjcqsEVuoOgNaafWQrR7Ho2M3GNNbO0IBnOD7RJ+RTbWFyU4CJy4/PPfUXwPwrLJJRiVFXnZprEKKwoNqDczMbIC9aHQXgqVB9JKF2GZ1Ecxpxptx9tCZvtE2G7xnM7hwq2k4flMhGsxhfNSAhRJODQJ7rF0UfvkN2s3hZvpHDrdLLACjvNhbcbz3DjNK4195SOtfJCRoJPzvNFcE8ZNmGEbs6EsVVIwFSgpbqBqUgDcaj1Hrsr0ni8cyNpCkgASYF8wNZnOxga0DBFh7NJztOtpmvuJZ9B5nmxiUK1J5hL9KBvXdU2o2Ow7d80Ixj6UKU6qFZ355AQLiO80U4phC1thF08OVDcTypl4ezJGgk0l1BAUcpY7UOmnYbbivW8LMLDGOCVKJTlvzA3nfnu0phaeuw0xE3p1lvMVEVfLc6AfiKVsLB2eyOl9Dvhd9htSyqTfhN/L5vrm8TspAikc/AjIxJkOhnI8mgDqsnSXB+D8V1enffHpMD0tiFhGDbQNqANqbBMfVsxmBxiaI48EtFw5fLVVSMmXid2PQWzV1PQCvmaA98ejw+HawbOwgQB58TvNecddU6vaVUtD4jmzLeZHJ+jQIBrZlViD3WqOp9QICL6WeoGM/GdJKbUEtiToN/E7k8aslsZnIa0j4bxeRNbxtWq1WRhziME0BeyX1NbnbpWAY5RxWwHR9IyGU6njw3caXLoZKg1mTmfQUt4cXnmdXJYutgtufhcgWdzuB19Dg2MYThm0lNvg+9PYjDdUtsm5Mzzj80Kc7YiY7W7HpvoBNbVd3oGKhsyUp4eNZ4QRIG4eNvzTfKSr5ik9FdbrfupHTr2OJwakpfQVWFL7JNhmZr3hk6fpDMzrHYeRNd7kmqFb6tNfKz3rA+lni8oqQCRIFtw15TXoOgmU7KlAbS8hvGZJ78p4caP48i6EloHQ5IFagQwa1q7Iutr7YzcKohRQTn3d9anTOF/+OFASoEaZznNaOBxTHMQTM1qZSr3uboMpvruSQe3KPXGo/hB+gW6nT0kD715NtxJeE57+4/bzpVxJazEt/Csr7+7MVUfzP8Bgrb4ODQ2M7eGdPvYgfpQ0M5PgDNNk4K0oEysilVCcx06nDMaUk0Gqvny7isZYxAR2CCdeQ48KFsKVMGKN4PxyRVmaRLOXFhj1JZWDKR1U2i+5Kyd2AInsMgrSEn6vK4vxzPcRoKO0SpMGhJ81PLOjHmdgqRNpAVSXI113AtqO9Gu640n8C3h2iUfSLqvfl32+Gn8ZgAjttGQM8rEmvvELtJmdDEN5WmNGYdTS2xPY6ibIHYemEMPCGtoayT9vCt7odpLOFU+QbgnT+2ctfHWjOK8GhSCRkeQvEyq4fTT6mKmgBakUW0kk6eu52AziHFOJCgIUCRE2gT+OdXwmPeceShcEK3aWPy80T4XaRsuVDhI4pNSlgNB1XrXqCOo3BAurF3b/AOvVh1pTEg6ajiOe41ldLlLeLKkmSRfhw8AKJy0anJ5o5k6pIszHEpVRyJK+X+BQNidZAuzQqyDZ0StLzW0SCM+771kKWpQ7VLeOksJGa28piwS+um2uqKiTmYagO/pthbAMtNp20DObnON3lW3gUf8Ax+tTneJE5e9qVDMlojyeXILGlr0/h0tzEMgskGzQqwRRA0VK7BJ3GmuscLbjajPZN4y0iKz/APiLN5qN4pZHMQkpomU7jpR3DtzKwWPXvRu6FZLzziUhKTIjOR6wbRmY3RWIwksBLrtpmO7XuqefMu0umLlOYdU8oxrJpXqtlwSxFhtiNz6URKW2wgF4/QCdqSL62SRy399aeJKtkO7e0s25DnvB3b66JxwnLZVBTbMq3vy38TGqtyBp1Cq1UuleXGI3jP1z/Up7LYkhO/ic5M3vI5m9Uw2DCjCj2jr9qnuM8YJy6FSRG0pAUxj71eSyeotTtt2JrdLxp4LBtHGLkEwBeboN4gDOeRjvqcQy20A2m41Gd9c8++hPBM6DNItSlgHShzBaYfFVAKLIJ6Gl9MG6bSpeDJKkHLMQYGgme0Z4RegNEbQvNX2bhRA0upUb8zNS2fnygt0ur3OPHtPOuBLRlSRoM/K9qKcOkKK0AbZtNaeH8W1yCMgnUpZJFrSdJAZSQSNQLDpYN+xxfFYRLadtBygEHMTMaC1jVWHXD2XUwawzjrlmDBo0VzQViQAdrqlIC9PQD64LhusxKSAlSiL2E24/DQX2EpUFAgTTLI5epBZs0zE1XMxUWB2pQVHscbv/AAwA4667GQSByM/alOkhsNoRzPzxqf43n3fKZaAJqedAWN/CYDGzittRLAqNxv3HUeqLZfaITurIcWls9qp/LwEwsysSsTamB/K4/WVQ35SDtsunpRvzZVsuAKEE+o0+azVnv6iIT/b8mluTX7tkO1F1Pys/6HDC/qB5Uov6gRwr3gWfWPMQsxAt08wmqUHYA77fGST07YNj1qxCVW0MetbL3XYhX6jZ7AtmN8TGcE2yrP8A8PVJpFVlYCRghU2AtMyb+tNZ98MdFrK3EzYx50mqUulMR8Fa83BpiDDpLJpH+Fowf9krhZ1QOIWkaT7+80JaYIUP9XvWrJRGadWCq3OERW+HrQJ26WdXyA+gnTstETFpJ+eFM4RfUFJiT89KI47khFmDHf3iqDqQaVUlTsosknSd2O+D9EgO3VkQc7k3F/wK2k4tOKX1aptvJO7XfyAt3048OZrUYYgDqaVJAQNgoALC+2y/7WCuPpR0e80o3EgcZP3ry7bKg+DuketIeISBnZvzyBv53/VhhRoQmNwoqxeefqarclwcPD+iE6SB50BO+zkiSNt+bQx036FOtHGat8oX1w5HuyI5jzmnFJ2kwaW5edoZZYZwQGUJIRzHbdHH5tIo+4J7msMwFBLrWYMj3Hz0qqHS0sE528sjWt89Ir5fWWOlgI2CnQLaMbE7Fb3sEkqd+gONR51lxld5kG2oPHcZrcefYKCZkqBsNDY37/GmfiDhzSyPMgUbEuhq6SwzWSACOW1IPXZjjCw7oQkIJ5Hn8t6CrdF9Kpw4LbgMb/aJy+cl36Pmp0TUXqh5Ymk00WH4Q5sgDuAetC+mCgstE7McYHrFaY6SwDJ2mxcjQZcL5em+m3F448rGMsys8cnO8hO4YFRagCjp0qa77DuTgLBU8rrQYIsBw4868tjcWvEL2ndbW0pHlM48UTHqzSBVHNRWFRtSkagDLy9xtVHD0yrZH05kcSdfClwSE3vVaMoczPDGzR5V4Y//AJghaRmb9WqgHQx0jcWpAIIBsaXWcS28ElKu7fy4U8xinmSNlVtRoalfGGcMGZ8gaZDGRpkHKokG5NEEsEtTVgarBPLiMSNtJQDbW1yDoL2nvrWLruISk7MAzGsxn/GppFw/LzeY6I5lVACdBOlihDqOYi6Jslvf1W11LQUBRGyTvzGmkx840vi3G0hKHDpAkfSDmY3xMcY7s8nECY3LF3ZC/meZZWjpEdA7UpBOoWenQVigzWmISDERY67XG8xHPM0r0k4pDIWgkCYHIA6/J8KcRIYmBitNcYkAB2oxiQhgdmGzKLBshfU4o42h0QsA/wAxY6VlofdQvsKO8fb53VQZpRnsm1pcsZ2CHSQwo2pINWD0Pyva8YjCldHY5PbhKsyb2O/LI/eNK3cO+MUztCx9DUtk45crmQjMYmfZ2WnABN6ht1KjoQOpNCqx6d11nH4UqA2wJICjEqGlrxe0HOBJFXBKVQfaqnxuWURSiyiMbr8JNaT8tiL/AGh648r0KpIWpB+oxHdmPm6tPCuIQs7eREfOdJMlxZpc5C6IquSEbQNIK7ayVutRUWT+yPTGz0glKsOsuQLeYy8z50R9lkJ2kgkjU5gE5cqb592zAOgrL5XR4/xXtIumzzLUbbbENthfoXEN9HYkF0FAWIIOmRSqYyPaHCJNYWLZccRGZFxxHzxrfls/JHlEnTcxqwr1VHBr2+7jZfmww9g3mmelX2m/pVChG+JIHifClcSgrwyFq0t88BS7O5kGNMxCAwWWrJPKKICHbl1KwB7BwepIwfDY1TOLOez2oHAmT535Vl4lsKavwrHwdmrzJ2oP5iletG9YHTegK+Rwp0nCwVi158aph+ysjgKU8eyP6NmpIxtHIA6n8vbf12Gkfub9cEw7vXNAnMW+fNas4gJVI0v85HyNKsrH5jBCqlpSFBN8hYggiiOlAetDqMNuHZTO7zouHfLBlOf2qg41wMQZM5iPUxq3D82lgAo69QHUg3+b0GyGGxSlv7Btui3y1FxTrj60urMkQO6vp8n5nDJSnxwSCRPoqg/7JJ+mIC9nFpnJQjzNLM9pozxrzwTlx+lIO0akj/Cukf74xbHrIZPE/n2qzd1A8D60s8Tsf0qY99Zr/CzAfyGGsCooaQU1wcKHdoZg+wpvCpgyeXnAOtpqT5GGVBfqAbb3oYSUetfUg5Rf/uB/FSmUJJOcmp2IapD6C6+Sir+rG/lWH/pRzoDvZEchXReHf2mL92f+uXxjvftq/wCn0VTwqe8R/wBun+Uf+4MO4T/Dp7/Wl8RmKNy/9ii//Ib/APZgLn76v9o9qO19Ipnx74c3/cSf8GPAWfqRzH/ka7U1n3m/u0/3MSP7eZ9aqrShfGX9ng+f/IcWwH7qvmoqr/0ip2D9Vw/5v/vw4bV9bnd6GrjLv96ueF/rM7/fD/gQYyH/ANtvl/7Kolch8S9R+9J/vnHosNke70rbxn+GZ/21R+FfgT6/8R8Z3SWfzdSDX7iu6h8t8f1l/wCIMNf2jkn0ovTP+AZ5n3p43xwf/jx/8M4pv5n1rEP7yeX3o/wl0k/eT/nxjdLfUnkfWtLoj9pXP2FVI/7/AJ4xFaVrUr8Uf2PM/wBy/wDunDWA/wAS1zT61R/9tXKprwd/aE/u2/5cbPSv+HPMe9amM/ab+aUN4X/tkfzl/wB1cNdLf4ZXJHqazl/uJ5Cm839hzn97N/xDjPw/+PZ/2p/8KTc/YVzPrSjwz/ZM/wDIf7pxq4v/ABDdYw/b8ay8J/2w/vn/AIOIxf7HcPWgMfUOXvWf2k/rE/ux/vNgfRv7Z5+1HX7e4pNwj+0Qf3g/o2H8R+2rkaAnOrviP9hzP7kv/PjHb/xKeafamkfSKTcB/sWa/uv/ANbYYxH77fP3oLH0HmfatHgj+1N+4/8AWLF8f+yOY9DXNZjl70r8U/2mX5n+rYZwf7KeXtVFfUfmgp54j/s3Dv7xP+E+FMN+89yP/kKaV7j1qW4Z3/cGNF73pF73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data:image/jpeg;base64,/9j/4AAQSkZJRgABAQAAAQABAAD/2wCEAAkGBxQTEhUTExQWFhUXGSIbGBgYGB4dHxwgHCAaHhwfICAgHCggGx8lHxwgITEiJSkrLi8wHR8zODMtNygtLiwBCgoKDg0OGxAQGy0kICY3LDQ0NC8sLDQ0LCwvLCw0NCwsLy8sLDQsLCwsLCw0NC8sNCwsLCwsLCwsLCwsLDQsLP/AABEIAOEA4AMBEQACEQEDEQH/xAAcAAADAAMBAQEAAAAAAAAAAAAEBQYCAwcBAAj/xABHEAACAgAEBAQDBAcFBgQHAAABAgMRAAQSIQUiMUEGE1FhMnGBByNCUhQzYnKRobE0c4KSwaKys8LR8BVjk/EWJENTdMPh/8QAGwEAAgMBAQEAAAAAAAAAAAAAAwQBAgUABgf/xABAEQABAwIDBAkDAwIEBgIDAAABAgMRACEEMUESUWFxBRMigZGhscHwMtHhFDPxI0I0UmJyBhWCkrLCJNJDouL/2gAMAwEAAhEDEQA/AOl5biYJI1LKFIDGMHUpIsak3oH81+9AWRnv9GrR9PhVkPpVRGX4jE7aAy6/yEjV8wPxD3FjY+hwk7hnWvrSRREuJV9JoysBq9TvFOJpCS8dMpNOLpQx21BqN+jBQfXYhrbR0e48kKV2RvO6gnEpQdkXO4Vq8/MP0VlHsirX/qmz89OL9T0c1Zays8MvnfVdvFL+lIA40C2YmJoEuO7CYqB9VQBv8NjAXekeiWbFsk7vird9+FXThsYv+8D5yrU+bkDadMzt3EMsj6f3rKhfqbwfD9IdGviepKRvIH/2vVF4bFIP7gPzlX3llQNTTx/3pJH+dr39td4a/R9G4mzaiDwUR5G3lQevxbX1AEch7VuhlnT8ZYfsnf8AyyFh9Qy4VxPQD6b4dwK4KEeYjzorXSTZs4mOI+1H5bi5OxCtXUDlYf4W6/OwMefeccw6tjEIKD4g8vxNaSAlwbTagRWzMwxT9CFkraxRPsR+JflddjgqHErHZMj0+1WSpTRn4aC4XmyreU/S6F/hYfhJ7g9j9OhFFz5+tHcQIC05Hyqc8a5nLyEyJKFlhOl7DLYU/hYgKWRvQ+o60MNsBY7J1+edFwWKQ2ooc+hVj9/v+Ka8J4uuajXURr0mOQDuHqnHsWUD2LV6EjUgoNuf4pLpPCqZ5aHePvvq1yU2tFbayN/YjZh9CCMSaUBkTWazKWKAjUoBI7gNdH5GiL9j6Y6DE11RXirKHL5mOeCl1HU24FMCANiRtIW0nt8R741cLiJZUlzIen4qFLgbNFZPibZiQwZhYJ49ekghGHwknSAxLaCd7FBQw1ahzQ2UONB1Eid9qFcKilmQj/Q9ME5hbITnVqZi4Csg0B9a8qEik37AE+sAmZGdTU3Jq4LnUkjLtkMyd1ayVo06n/zIz0PVl23O+LYzCp6Rw5H/AOROR38OR8jeuSdg1YcQ4+HK6UFWWje25kFW2yECNx0Ymt0O1qT58dCEMhTrgTtaG19BJOY5bxlRkvkKsMqe+FM8rhkW9OzoGFEBr1D5Bhd7jmodMO4FLzaOpfHaT5jT3HdXO7JO0nI1jxfjymRMrA6+e7c1huRB1bZTdnlBG2z7jQSHwLUKtHH/ABMseXQwOHeSwklAik5Wk9Dv0PQk3uBgrTRUq9N4LCnEORoM/nGpHhiw/rJrldjax3dk93O5JPpRHY77BXGY1U9W1biPb5PdT7+KEdWxZI8+/wCTVvwid3jDSQ+SbICWDSj4T0FWOxArp7nJWADYzSArDj8mnLy9iylAfQvy39Lv6Ylr6waE+vYbKqn+A+IMtEsmuUAl9qDNsFUdVUjrY+mFsZhXnFp2U6ctTxqOjsFiC1IQb3yNZ5KX4tJNfvb7kkggfCOlD+QrH0lCQBFYSlEma25jPlEKxxCSQ1pQNTOQbUA6gFo9/Y3gOJDewVOG1EZKphIvvrQviHMTuMuMvIkaAJmJZdIAblvURIRpC2StksSBYF3hJZZal1RB1SL7+X2yp8qWvsC2805mz8EalY080kaSW6EHqCa3B9FGn5Yzn8YpxUrVPAU/h+j1RYQONKMvmmdjHIWk35EHw0QTpJJ5iKJ+8Y9AcZWKS+4R1QhOv87uXGmlNoZMKMn5pRR4bmXLBwix/hEcrBz7lvL5fkv+btirGCYbgq7R4i3hN+/woDrrqrItRSCSMUA6KOnKjp/BeYD/AC/PD0JPw0pLyeNF5fP3Qehq+FhujX0+RPodjYonFFN7qu28FWNjXk/CUO6Hyz7fD9V6f5aJ9cO4bpTEMWmRuPy1UdwjbmkHhSjP5fT+uWgOkgJof4hTRn50N6s43msdhcajqnQL6K9vk1nLwz2HO0g94rAh12P3q+9Bv9Fb+X1OMXH/APC0HrMGqDuJ9Dp3+NO4fpb+14d49x9qGzFFrVjzbGydSsBa7NuDQ2v8grGI1+oaWWsQCFDKRmPfnW5h1tuJIQZB+d1MIJ4ZlueGOzsxZFZbBo7kbDb8VfXDAxCQvYSqD4eFLKbI+oVLeK/DHksczlwVQ8zFCQUOx1Cj8BoHbpXp0fZeJGyf5pzCjDuJ6l4RuM+unInkaL4FxkDdc1PEW3eMqJ9wFGsDQZGQigSCCDV9bxY5XAjfl3VnP4F7DOdWRI0I1+1OXzskpWTlkeMGpcuGWUKavVBJTMhIBIVjuOnYxAggGl1oUM5FCcX4gZolkDRs8e6PqCirUODqGlj0FMEKkgEU3NfDvlhwBYMHdfyzHnQSb9utGRjkGWfMRX5iMcvOrbcjBR5iivu5Iw4vSAGCtqs0RoYhYzSZBEiod7IJTSvh/Fso2XOUneMog+6dxYQWOUNpYCNltQ1EKQK/CAq2VnPP5nxq7bGI1QYictMr99aOPzGfhGiRoiYpUigMTK6loiwkcEbgNEbOqrJGwsEttLLTm18+TVHFBIk0Z4NjL5XJ0GLEvESrgNH5QksjYEqQsY06gOY3Z00hisXh9txnEplFiLTZUHxBJy0FWQDAWk0XwvjAyZ1jmUxsF8xgNJco5DlbBNqRy9SBemxRE4pt0bDaSAMuOluHHwmqmy9mZUdPvSIZtYVZ5y5OYJcwo/RDflob5kXQRUZZ1UsTt0NQ4XVbKMhmd5+a1RREBSjA+ZUy4BA3EZ1kl5IkRaijOlVRSREm29NuTv0BGDYt0sMxqr4a2Wx1WFSQSCu8cOPMaZXNWKZrKZZvKXRG1FiFQ9LosxVdrY9WO5vuDjIDD7qdoAkfMvxShWlJijM/xOOGIzOw0DpW+onoF9ScCS2oq2YoqEKcUEoEk1zbi3E5881aRoU8sYPKCdhZ/G5uht32AsnD7aEt2Gvn+K1XDhejUgu9pw5D7bh/qN926rbhX2ewIoM5aV63piqg+gC0SPmT9MM7KRSL3TGJcPZOyOH3P4rbnc3lWCgRMdIpdJMe3pakGvYjCjWOWySUKN/mtLno1Tn1AfOVCPxgxqfLVIVG5IAJ+ZZtiT6kWcLrxClqnMmm0dHoQO0falHBeFsGVLDvIPM1swAZyPvCO/a+UHY+2NbpbCLBSR9MAd4/FZvRmNaShUi8k9x/NVuT8PIN5GLn0HKv9bP8aPpjKDaRTTmMcVYWHzWmM+UBj8taQAgrQ2BVgw2FWLAsbXvgnOleNaIXJsMAGU0a6dAQR7EEfLcb1hVxGyaKkyK24pU0BnMldsoBv4kPR769dg3v36HsQRK9D/FBdaCrjOseGZnohJIO6E3dDqrXvqX33Iu91Y4lxOtQy4T2TmKYYFR6U5ng9bwEL/5Z+A/Kt4/pa9eWzeNfB9LuswlztJ8xy/NJv4JDlxY0snhViFkUq43AOzD3UjqPkSOx9MeiQ5hsc3FlDdqPcVmw9hV7Qsd9YQRPGWI51ajXwsCBR/ZawB+Xp74890l/wx10KYXBGivuPtWm10zJ/qp7x9q2pmlXoWiPvy2fryMf44847g+kcF9aDs/9w8RMeVaKMRh3vpUJ8DU+mWRZWljizHONLLHEy6Ctk7V5R1XRFgbKVHMThzbxL6AOyIvMghXnIj7zlVV4wNG5Ji0bh9uXdQU/EmEoaOWWB1OpTmlVVsVa7DkDC9zQ3NmjRcwrLg/c2f8Apn5830d8LcZJbIV3gkdwy9d9qx8YZhZYl85AmbLXKEoxTIoYiQEFlYrsp3sEkdCuHkDYMjL0NYTyzsAHOkWW45mmSWJJvuiuh1IDCW1q3YgsW00t30Vfe7whq0Zz3cq3Oiuj+ub6w5gg39OR96GmzsbApvTL16bdOl3t1sDscDS2oGa9EvFNOJKDMEfjfNs5A05TogjuMuDuOh3oihq26Wa9L2rBCvZVs1lv4BGLwxX/AHDI304Dv0MHjT/w9xOZYmkSPkLSJDTEMwYgtpAHVvLVextSARqsJ4vDtdZsrNwATusNeUn3yrz+Gwbq2JSQOJ849KM8S8QCQmGBWKyxjU/l2PLshuh5FsBNJAG5o3uaYNAdXtqN0nfwHidfWluq6pG1Hzeans1kXbMhJDokkNsqIOVnBYLVgXRA67au5G+rhylwdnL7a0AILioNzmeArpXg9vIIiZDUoV1JIsCqA22Kiq7EMTYAIxn4tScSkuoP0WIIiL1rqxK3FDbjIARuFL+Joy2fN0sqOFIQPqa9kbmZjGx19QmoliKusOOvPIabLCNqSAdIG/hSgSnaO0d9KuMeZLOsOolVFga9YQt8ZuhqPQd+vWyxwPFpQ2sqGufGtbBYxvBYNeIUO1MJ42Hlqe7WqjwhlFFOi6lQkIb5S3QsW/ERvQAO+5qlJzXMU3h+05dWgGnPd9tDWI0h15wvumVH5/G6qMyNJvbyD9g6EH1sav4tXthUvYx/LsD53+gpuEjjQuX8ODq8l+yCv5m7H0GGA0kU6rHLOQAppluGxR7qgsfiO5/idx9MEFsqVW4tf1GaziyMStrWONWO2pUUH+IF4sVKIgmhwKIxWpoWfNkEqi6mHW20qO9E0Tdb0AferGAPYltn6s9wrgCaClkLFjWmZVvSDqEiDegSBfUi6BUkXYI1WadbfTb8g110ms8znkRA7NytWmhZaxYoDrtv8t+mAhJNHSCowK9yWcWVSyXsaIIog0DR+hB+uOIiuUkpMHOgM9EVkOnqw1r7OlA79gwIB/x+uCoMpvy7vx9qUeGyoLFNIpAwDDoRY+R3GAkQYpqtMk7ayiKCQoYktpHMWArlNnlPp2wNx1DYG1N938iomvtKTJTpYsghq2KmtiO4PcHBW3CkhaDHGoIChBqY4iJYJHC1IlakVrDV6BxdkEEUwJ6W2+N/D9NrTAdE8dfnhS56JQ6kqbMEaaUt41x8w6rUqEFn4XLFhyUFYsUYkDVQ3NWKo66cclxIUjLjWd+kKZC6W57io/R0khaNZ3oBopOi1bMyowBINrRsAlSfy4BjEshrbUgbR5eJp3ozCLxWJDQUdkXMzkNBz7qm83lwVYm2I5gWOprA9Tuelb9tumMdKzIr3S8G0hshCRbK1xF8/mtCcPmRfu/NSKn8xQxARibVwRtpJUCiKuhd0tHUFkTE+o3GvG9LoT1oSkWIvAyuYPzSKxy+bVGaFSJFHwujDTR367E1dXV7YqpsqAWbHjW/0ZjldSELEmNI89a1o5EJiEfXl1hq9CTpJolaFEnb6CibXamfnzx8ZRX0epSwuTAgW4DST94NZy5xUi8tVLvVadJIF/MAED/TtiqG9pe0owK1HsWhjDltAKlRlBgcyRkPkVUeHc6kcaeY2gQKUWqNkKut1F8xOrb3IJAFk5XSTbjqiECdoyeUmAdwtflGdYmHxaFtpbTnl87/AG3Umyecb9J89V1RJpVYdRAIi3jUkUG0cpDEMdS3W14fUP6PVqNyLn18fSmv+TqdSShX2njOmk79LV9BmEnlbVKY/NJMj0XlondY0UHR6AbkAC6q8PWYaAbE2t+aV2mGEKQ3mbHVXgLJHnwGdWOYXLCQSPKYEssI1dHzDnoP1d+Uo3o6iw1GjGRjOL7ykFMAzmYgfn5nS7OGU6uEC/zwpLnuLgO3kKsEbChHtXxRsXa9i5MaEsbG1b6mLFZddSNkGfny1bD3R2EwrO3ijfhr/pHubd2dUHhrhCtH52YY+XJzWxOucnpQPP5e4AHxPfQA02RjsYtbuw3dfp+fIemAU9coLWISPpTuHuTmTqfCrXh8aSqN0KAACJCpUDtq0mjt+Ecv72xFWMH1XaXdW8+33oszTbDVdShYyptGKn03Kn5rdfUUffAg4RnemVNg0UnERXOpT1PVfnY3r3IHvWCgg5GgFChRoPfHVWvsdXUsyzUWVtm1u1eql2Kkeo0kD26YxMe2oOlRyMegq6DaKzmi1VvTA2rDqD6/6EdwSMLMvKaVtJ/mpImlefy4kCoFCOCTVmlcglSP/Lcax8+wYY30uIdR1ie/5vFudc04ptQil/Bc3okGq1EnKwP4XFhb3q7tPclcDjNO75+afxIC0h1NMeIZyNmh0SKSJDYBuwUkFWNutH6YlECQc49xWZiBKJrDJ8ZjRdB12jMppDQ0swHbfYDpeOWm+Yo7DS1tggUTk86rCabfQp60QdKIrHYgEbs2xxm4xJLiUDOPMk/iqkEEzX0/EI8tHH57hGbatyWc7tQAJO9k0NsaKWyZCch6V2VAZ3PwZkVDKrSpuEunI21DS1NvsRt1C4t1agLixorLvVrmp/OcKGZXyDp0uUZSWYfCTemttWmhtpJVALIBw/hsbsNlKgSR8y9ajGYSV7acjS3x5wR0aCaOBNKoQxjj6OastpUbEAANVCjsLAxLDiVBSZPedKbwK0tObRieOXHx76hOKcadXEcaEuRVEEkE+w6mqw41hwRJNqZxnTGyrZaEmOcH3oTgfhXM5lwBGyLfNJIpAA+tFj7D611wy48hsZ1gNsOOK9zWnPH9HmnhiLaFkK0+5JQgatqomiduxrEBIcSFHOjIxK8OVIT9O7lrThMw8kSkAaT0YVynuCB0rpXoQfcqbCUrg/zWy50g45hyW07RG6JHcNBlac7xnWUFh1JZTXYHr/X0+Xat7FoBBArFxXSynG9lAIJBB4A5xvnfaN03DFi0yeVEgLKmonVpIEdO7MAKJZm+jUBYNgFmyVL1PrYAcvzSOEdDbqXCMo9waTJqWuchy/LsxWj0Xa63JFkd/wDKxCSMvnz5v9LtYlt8AGxyN4m/ZtNjOcazyPyUEiMjQMryqWcoVUlavndWoFeYdq3uxWwusQLrECwnfwHGsvHJeaWpMg3JyAPOYB9q1NnF54wFOoKoZgVZG218immOq136gCgpJwYNj6vnjQcR0kpey2EhIG4DzBz9Dup+nhDyctLmJjGkaupWR1YSOim6VH2UtZqNwSSADyndD/mCXHgw0ConOMh38NTIgcaEUEiVmeftu5Vo/wDi4PKzNI8zsQI/MBhRQbTcxNqsKTekC9TDvzOp6PVh0dlMJuTBk+efjauB2jnR+d8T8WyehFhywjb9WYIS6Nt0BDarod6ND0GJwv6DFTClbQzCiAfT076stLiM6J4V9rsyOEzuXWj1aMMjAeuhydX8R/pgznRSVCWleP3FUDh1rpePOVp0uTjUJm8kMde4B0sFYr8Sq1aWYdwDi2wSCRp5d1SEkgkZD58OVYwyhQ7vqy+kkfreWrNNpvy7I5qIPXfBNpVgL91BLaaaQcRbYOhbb9YlaT9C2oX6DV88TtJPChFtQooiOZfzAHYjYqR/NWHTse2OUkEQRaqUK5aP4zqT/wC5XT98DYfvDbrYXa8rE4AjtNX4a92/151YK31jnMqHHbUOhIsG6sMPxKaFj2BFEAhTDYhTC5GWo+a1ZQkVH56FrcTdWtXHavwlT1NDYliSQA1jSwGinFdY5YQNPsefDI21BLeGUANlVwfX596Py2YLKhb4lcK3z6X7AgggejDCTDPVYvZGUGOUH+OYquMBDKgdI9RQ7/HIPR2/mdX/ADY1HM/Cmejz/wDHT3+povzNOSAI1eZIwr8wDudPvqCaP8QxmvT15IMQB3WF+6Z7qUc7Tpnf6VvHDV0KhJOkDducEgddL2N/Wr9xhNPSTyVlUyDofk1YtJismhidDEYIS4PTy1KWQCXojsCCR13UXzA43MM+XEhwSB8t847qAU32aScY8NQQoXVToGmwHYMDaqpBDAfFR7UbN+jPXLVeYz0phsoSNlQtSd82Ixss+YFhdMecnLgnsxEnl9q2Pz6EizTnWZ9nWSkAHlr5VRaIugEj5x+9JfBckih8wkcEkszsafMHzQoJ5QSjXuDuTZ2JPppYhSZCCTAjS1dhEKCdsASeN6vOHZzzU16WQ2QVcUykbEGrB9QQSCCDhRSYNPJVtDdUN9ovhMtqzkA5gLmT1A/GPcDqO4F+tu4V/wDsV3UhjMNP9RPf96nvDPD3CyPrCWqkptq0mmSSipBBugRZ3I23B0k4ZD7ZUbxoCJ45wKzE45zCPpCQQTrp8+ZU4biLiIxCJy/woRGNPQo+o3Qei1npzA2K2It4PYRSSmwIiMoEGbcM6zVs9XiQ5tzMkybySfG9LeCuvm6Zi0WoHn1NGwoHa7FBwRdjfSoG2F8Jh23V/wBQ9kcr/wAUTELcCD1YvbzoteGIlMs3mZcH41AZkIO2sAi1HtR/hRNiujwpBcw5B77eOnfblWlgunnUKS0+mFDQyJ3X4edUWQ4Tl5V15eQzSoQXdNUbixXKRTBaFFbPrudj5t5bzJ6t5OyDoYI79M9beFVxmJcxDxeNju4Vr/Q0SipMUKabMVJIjm01py8jLaq6DrrHUVqGVkqhV1Gc7gjODvBzB4b8rKWFCUiK38Rgbdc1EJlWiksz3sxoFhqYKbH4SL7AdAxg2iuVsq2N8CPO1ueXnR0YtvYhbYJrZwvhuWikMiwR6lrm8syxkG9LDUpCXRvSQRVE4JiX8SyQkr2gd/wTRUHCOjtdg/O6nGSnykxtWMY1As2UktLBvmQWU6UNF17VeA7TZWFOJ2VcR7/OdWVh17J6tQUOGdWnGJMpLBeYMUkL9NVMG/d6kn93fDqNoGU50kElR2QJNJvE+caHKyuhpqAUnsXIUN9NV/TGQ0AVia0kiSAagIsicq7qCHEXlzs63ptWW7ProZz7hSe2CJxAf2F5bUiDnl947zTzryFJSoCD2087W84gaGqPhHijzVZvIZ5SbKoV0KpC6dTsQqWNjdEkdOl8+hLcAqgeee4Z91IBuBtKIA468hn3xHGqThOd86MOUMZsgoSDRUkdVNEdwR2OAGP7TIrqI0ENqQ6WOx2sNXTUO9eoIPviyVxbShrbCq0cR4rIqhTQLbeYm2kD4iQb09QoNmiwvEPPbDZUkX0HzdnHChhvtAE2oPKs0NCP4B/9M3X+E7lP5j2s3jzvX7Z/qXO/X8+vHSm1sD+21b85EuYXUm0qfhYC6Ngqw6EEEgEbbmj1wVJ2c8jqPnK3K1LXSb1L5aVtRVVLMrC1Hby21LqJ+FtipDG6YH2xoqUkbLizBHmCIMRnvtaQaO4euaKdcvtTKXKytI7oi6Wo8z0bACnopHRR39cDc6RYtn4fmrYTaYRsr9a2rDIPJEicsY5ih1bkljtQb4ghFA9DhF59twK2Dc77cOWROtCAO0SaPmzShNQIN7Dfa9/5CiT6AH0wozhlOOhvLfwG+iKWAJoLSF+8J0kdGP4R1N9tySWHvXQDD6sUrrQlnIWA3/PHXOpQ0AntZ19LlH4hGFfVDl2osR8chBB5bHLHY/ELYdgDjScxqcOexdXkPzyypcqOlT3G8lHw+FVIGazc1rl0cAqGrmkIIolR+KgapRQs4Lh3HMY6SDsoFyRnwT3/AHNUcdWqATJ+fPKlPBfAwyzMWYP9yVV9RXTISrazdilINVvRNnoBuqxKFghQoqcK4hQKVUy8S8SSHKlpVciV/hQlDQre7BUaVBIu6JHrhdlpSlQnSmX3UpTK9aB4VmmhAdXlfKuoZ45SS0aONpEY7tHRGpTuBuPe6gSdlQhXrVUwBtIMp14fNR30j+1OIRy5WRAAwDAUOgjKFR8hqODdHrPaPEe9L9JIA2OR9qzyjXPHK7AIoBKjoeTzASbHQldiMGxmOLyChKYnPxg8/wAUjicCQx1ibwAeQUYHeb+FL3zQkm8xxuSqKF3rSEQNfqQBuOu9bYW6tQbgZC/iZrd6Pw7GEdCVGVKMCOGs7vM0Up0sHjoyIdqAoeoIBvcbWbrE4Z9TDgWP5rQ6RwLWNYUzrvEdk2PMZa0whzzudRhUnfUHoJoBrlNHcMeY+gu+gxfpB9b6gtRgaRv4/O6vFJ6MOHT1RBCgTfQ6Wj4KP43mYRDHrHmwEqw8uQSIL2+HVqBokgaetVvjPbZXtEpMK5Qa5ptbawVkFNasjxhlY+YfKlikB0zAueQgUaNtQIZUDkEgNS1buNMtOYYt7Vlai3tVtrYUZqt8O8Ny86+e2mZr6NRCnrzL2Ykkm/mAvTCeKcUlQQiwAgcqcYbQsbZuaL8QSQqCqgedWxXbT6Fq6j9k9fbqKYbDreN/p+ZVoMNrUrsW+efzKp2NCWOndjepyNr2se5quUfM1tei463hUBIHd96fKkoUUoja1/P2qy43q8lgsYk1UrKVLDSxpiVG7UOw3+eMVJIMjPTnWZbWoLPZbMQworQqmVaQCWyA2mxsehAYDTbW3Y9bxb9Ola1O7RLkWzgHzy3C26mlIS+UoQSom5ngJjfwmgM2UlVokZ2zPnFUgF6VUk0VGkgbdSSD1vBcOHAoKIGzsjtak8f4ouHdS0dpMRFzrMXuTIvYDdprXTOB8NGXgjhH4BuR3J3Y/ViTgLi9tRVSKjtKKt9b885CNRonYH0LEKD9CbwJathJVuBPgKqaETJItaRpIFWpo16H831vHmv1Tuqp1ve/t3VYtpOlav0UKNkXboyHQ3yKVob+IB9Btg4xKV/Xr3985jz76psLSZSaF1MzAAqCu+uNjaj8pBUMjN3U3Q671i5SGRtAzOhGfHMggaHfREq64QRTLKZW+g2/73P/AHvhNRUs1dSwgQKPXK++JDO80uXa+bK+hxBZ3GpDu+lef4eCden7xdwLoMe2rsdwKJBogemCNPrbBbJgHPlw9xrVgATtV5wrhZkCyzkMTusY+Ffn+Zh036G/o6pxDXYZ7zqeW4etUW6VU0kz6BtAOt+pVdyOnU3Q6jqbxDWFccEgQN5ocGubfaTNLFnclm2ry1DIQm+kk3vY31WNwB0I9Mej6OYShhbYN5B8Ptehq7C0qNOp82rShY5ULrsYiwF6tJVq6mh07HUe4GGAIFxWqTJkVnxLhi5iIxzAb38JYbG9rFNuNj0vfaiQYQ4UGU1C2w4mFVs/8OQ+VqH6qLykAoAJtynSF1Db8V1v6nF3H1LEGKo1hkNmRPjUXxjgut1imZ6CyMTqpjZV2AbmBX7va1G223a7ThSZHz5NIlDq1bDoy2jM5ikmYZVjZAocny0VjW2g0PoRpvf8AxYJJVtTv8/h8aZUUJxTLSBKgBM5SRInlN+FfcPPI/6vztiusp8JuwuohVN7kD9nteHE3T/T76Vx3XhY60zqI0BPlyrKDQrOU0lqUUvw/CNWkAWVLhiK2obUMAxUlQByrY6ES2hpS0mVnPgNLZ3vRPBc0ZCsbcyM2qOxtqXm6bHc3t31DYBgRC1bLcHLI8JtPd8yrKf6RCsSpBIKCbcDv8ZnvsKfZXiDRKEkzCeXPGHRRXlqpFFRquhYJ1AizvsTWFmEtOlSSDKSRM53+RwqGWWHFlLhjcQa05aHzpGlcxSOwU3pPTSp0kCQD8Q3677EYJhmUAFpMgJn1PDhRmcC28syZiN2tNIFVH+7CxuRVRAhmHp1Ln6HByw2B2zI4m3tTicDhmTJt5U4yHAHb47jTqQPiPr+7fcnfrsDvhd7HpSIbv6VLmKAGy1b5pT+TIIYvKA0qBy1+E9iPe99+u93ZxlFZJk3pIWuKLxWpofO5USIUJI6EEVYIIKkWCLBF7gjHVEVqysAiCxRrqKruSQNrNWa3JN0K7HpgbryGxKjVVKg0SC/eM/Rl/6jAf1jW/yqNuteaQspUo4vuNJIPUEAMeh36Yt+pZUIKs+f2risUr/SpRdoTRI/UyqD6G6avlv88ZLuEbCoQZG+U+lqIlwEXPrWEvF9I3UBzsgDA2x2UHVpYbkdAf47YqnBFSrTGttPMVxcgaeNbHySebsLKtRY9XahbH1r4QOgo7bCpdeKUbI/gbvedZ51zKbFZqgiShWBpTAoKjJms8Wqta52AU22kV8W23vvt/HFkJKlAASd2+umKEy0J0EmXzVO6NQuiPVdmB7GsdigFZJ2SOfvlRQsTIEUjzvnea0ak+XQetekc2oEcqlm3UkgmubB8M+ylkKWL3GU5RvNs+dGbQnaJIn0ryHh9fExOxBVQFUg0aI3JGw2uj39MQ50i4QQgRx18fxRljbja0pd4kiQ+TAY28uaVdbRpdaCrKDQ5bYDmOwUP7YtgVL7b20NpIMSd4IOecDTUxQXQLJix4UBxLw/5sh0haU6SSzKVqilafiAQqKPoPU49FgcRt4dClZ/a3nFMtK2QUx5x47xzpxwvINEtPPJKf26ofKhf+Yk++CqVOQiuCYMzROYzCoLY16DqTXWgNz9MQATlXKUBnUTmuL6wWbWP0jZQdI0pYBXXZCihqPS2bqOzicK4VQI+D7+lALLkqUczYeE8fzUwx2kWQg6Sx1A2CVBY1tuAa/iMGdR1atkcKxsX1zeJLqjKpz42MRpYi1a+HotguG/KOTZjRtTy/F7ddhiju2BA55+db+Dfwal7a1XiNLg5giPm+mU2XEILFWjU7ktYJ2G1HmoBrAFb174Gg9bJJkj7+FGS/hAVM4VWyMyR4QCeExGuVA5W1kjZHFsdahd2jG2mzWkMaugTQ6jErMpIIytwP4+ClcI2y46phKYSd8Sd99+s5CbDKs/DXEDBP5SaT5chZCdywUG4Rew1jf56tubacQjaR1p1F+/Xu+ZVmvpDLqm03APwV0jwb4fkczyBYo5I3C0UR4pGq5ARpDAWfiWiCW+IbYAw5tJ2gSQfnp5RQidNacoqgMujyTGQXQVqgJvSysBTwtvT1XVWFago32T9ae8b/n8UIgpO0mmWWzBvQ9B/bow9R/qvUe4olAjUZU8y8FjjRJxWjV7jqmvsdXUMmYWN31kKGoqTsDQoqD6irr9rboaSxjK1kFAnlQV2Nb/APxCP1J+SMf6LhL9K9/lNVr5c+h7Sf8ApSD+qYt+je3eY+9dWibjUSkhiwr8y6evT4q9MVVh1pIB17/SasEk0DN4kifSi6muRBY0kDnXrpc1gicKsSo7joRod4FcUKiYr3Ktzn+9f/iNhF/6+4egppv9rxpjkXk8stIOZmJC18AugNtzQ5ieu+HeraW8lsKhNrn1pRyB9NbeHyu0aNKnluRzIDq0n0uheBPoQh1SUK2gDY76qCSL1tljDCiLBxDLy2VhaDBFSQCINJc/nTAyxRhURVFCtu/8u22HG2/1EuOEkk0zh2ELSZMRQOalcz0lfqkLKSLFtJ2q9q6/yPZBCUBntbzBvuFSkq2rVnAsrEqtlhRIMYbY33V1U9DV0djscGbwpeEoE8lR6g+4rlPFFlVt8uS679yIpDXzXt8y2K/o3JP9NXiPXXuFd+oG8UFmwt6tSMxOhdJdNbdk1KSNXohs99hg7AxLQ7IWkcQIHGCPO1VLyc5HjR0nC0RERi+s80jedJQA3bq2wvlHtZ7HDuGxLzrhM9kcBfdp30o8+tKczJ41O8F47lsxmpkyymkQapK2fcgEfiI36nrt88bSmnEIBcOflRuj1qJVtGcq+4jk8tHFJpRQCrBtALUK5thekAkegB0+2JHWuEASYrQW6hKYWbXH8VzvNxqtoHWQBuUoTQ5Rq2re9OwajRsjtjYZbT+qSBe2vf71hoaCcAVKzCuPC/haN8mqvhsTQzQseVEdNrJFyqqFrPN1atz3vGFth1DiNSk//qZjwTTD+ESgKUkRYeFB+IJP0uSYg0qlip77fd0R3DCMsD+0NvVvAMbLZScxHpte8d1MdF4aQtU5gf8At6iseDcIDSQO8YWIuDzG73UlashV0sSd+gqq6CxKlNJKZvGnESDzqMb0qy43s4dJTfMm4ucoJi9tBFqmuGyLFmMzrS1VnZqIXSEZtuoq2KrQ36D5NPJK2kQc4HiPtOdAwuJS024kiSqL+o76639kvEOUoQdEyiaMkk2d1cEH4TtW2xCXteFUqG0pvVP4/HjGlLxaatuMcOMgWSMhZ47MTHpv8SN6xvQDD2DCmUEGSYqKmYsyrN5fltGbNRHqChIbymXZwKJ0A61HQEUAmpCXCSg9oZj5/BqqmyntCjo80wG/3i/mWtX1Xofmu/7OFCkTGRo7eK0XR2KU5XuOqaF4lnlgieZ70opY11NdAPUk7AepGLNoK1BIzNQeFcwh8SySzrK7Mrq6nRZAUahYC6iDsa1UCbF2Dt6Q4NttgpAGRvxiiKb6tJJz1BHmM8jG7wrpeXJaRm1agupQVsDcrsRdMwKtZ7X7486qAmI3e/gOFCBpXxXK6Zi9D7yqat7AAK39NQ+bemBrJKRTmFULp1oPMHlNtp2+I9j2P0OBjOmVgFJBypuZAwWUAhZd6IrS/RlIO4Nj+Or1GMR9qCYvHmND84VmsLjsmvszxh1NDSNI3sdffrsO3zvDOFYQ4iTRU4ZKpJMU6ik1ra9a+dH0I9R3GFlDZMGkZoLOcSSLmlkGw+BNyT8r39roevamGcM49ZtPechV0NqXkPnE1tR6TzZAFYiyDXJtdX+zZs+t4XdVs9lBnQcaqlMmk0MQl1s8YJ1FgDyyKKCgiyK5QCSrAgsRV40sM6020GjlrqCePplBAmgvtube0LVvycgi5lkkQMB+sU7gXW8iau579zjSQ2WxspSO78GgKddJ7V63TcWOw89rJoCNFYk+gpGOLEqSCSIHH+ajbWchWeWylMJZAWlNiNS2pl9eYk0aO5B0qCQOpLZjrzmKV1Tf06n5pwzPkDoRs3VnUJ9rnFBBA0Bn1ZiYjWiAqFj3NMbJo1pA2sFyQbJxv9G4RKIIFhv1O/5lYUJwamkPgvgsk8TJEt6AHkZpGhIVxICuwooet9eXr0rRQorJsDB3/wA7q0cSy00hslSkkpj6RvnIlNu0b3pjHPnM/OI4VRZWQgyRoFpdKx6ndgTGrAA0oDEgUARWOS4pf0xUuYJnDiX9u4sLXPIExFpvej/Fv2Wzw5WSeHMKzRr5kkQiKh9PMxB1MS1DuOagMEaR1agsG41pfE45TyC2EhKLWHD3/FSmRz7T5ZLeRjZV0HUMulUAoaja6aU3zAH4heJw+FYDyndmDB5XO7vPcYohUFMJVM6Huovh8qxu8DcjmehtqABjQFTTddSgg3RBO+4xRYV+sK0nslInmDY+BNUw/SH6cq2BJO/LSqHwtIjK8Mi2NTKQCDuNzRFgkppcEWD5a11wDpTCrVhkPt5pt4fTPcYPOspa0oxjjRHZVChyIH8+Nc+8ZcJMWdnjLarIZXA2cOofV8ySbrvdYjAP9bh0qAjSN0GIpwNaTRnhrirZdcuwlkSRZHC38Fb7V0q2N+vmkdtquJPWrUkDIc+/y8Kc6PbbU6G3slSO/Tl8GRruXhjxdFmgEao5+6E7N7ofxfLqPluRAg5VONwDuFV2rp0P33H4K98S8DMiu0Ysnm0jYq6/DIh7NsLFi+oIN6lXsMVLDrZhQ8xuPHd8hZDkDZVlR8GR8yJHmXRMUXWVNHVQu62aj2NgYZUhKvqE0EpBqP8ACOdkJEPKY1Vje+rdth1qt6qug/jmqgida13kbKp31U4HQ6ReNsl52SmjCsxOkgILNh1N1+KquvbDWBWEPpJMfxVVCueeGfBss+Y0zsVjhostczWLUG12HejY6joca+LxgQ3KLzPK1XdUtUJKpj5EwJHiK6vw/JrDGsa3S+tfPsAB9BjBccLiio1UCK84gEK6X79APisd1A3sf++2BlYQNpWXGumDIpC3DgtvK7afwjbX03A07KdidS8wH4lAxmO4nr19WwJ9OcZkZZ2/0k1dbiiJWa35DUqPKFQQMAFhA2kvup9T+Y7N7KA5rAEJUTtZzu5/bMczshZV1dn5830szXHDHMyrE2hNNNIy6gWJAArVYNLRO5urJoFxnowPtdYlcEzlMd+UcdN1MJUq6VimY41lcwoWVVk2vdDa9tzXIdvUdMKpw2NYMpSRG7X71Xq0kyn+Kyy2ayEJuPywR0t9ZB/ZBYm/lviXnekHhsqSqOUDvsPOrOLWR/UXagc9xgT/AI1VeyFhZ/fo7fIHbrd1RWsAW7rurfu5fnlG8jbaCmSR4+tb8pP5g0urdaDEbE12aqJr/ML2+JVUdZXhlBxBHjlzG7nr3ExtJWSg3pyvGXG0jIi//dI6/PcLGf2jan0Gww8jpHrEwlMq3fbU8s+dKuMFHKi4FZjaAknYyyX/ACGxI70Aq+hx36Z58y8YG78ad96DIGVHQZdY7Ymz+J2roP5BR6Ch1PWzjQbbShOygQKjnX54i4VJxbPT6ZF3ZnLEjeydAWyL5Aa3rSp9seibTsoAHChLUBANGQ5ieBXhJbevOTUdXKCQTsCI6YkrVVpOFjtAlAtravRNqacQ2+sbWaQFEZzxtwjdB5dP+z7juQgiGXjIV9jIzWCzatJJLhaUbaR1Cnpd4ZQQLCsPEB5Z6xYtpqBwGdh95vNVniPM/c2psHWNj8R8uWh/mFfOsEF8qUOVcD8X5L9F4xKi7RzFZK95FJv/ANTV9DgrcByDrRWCSmNKp+AzGXMFiFjcJpEsYKnetjTdbUm707hdOwxndM4h3AthbYmZnhx7iRRkYZKjsmtEUTRTyISQ13q7ll3V7/MylW+anrRxp9DYlvG4aFZKFxxyI+3jSX/ETJSGsU3aOweEZeIn0ofx3lEly4zRIR4qQjswLDk9iC2tP2WZeqYxksOYPFHDkSDf/wDrkRY7lCrYTFJdbCvnwelQUWeZHhZK5HDAHmBYNdkehUBSvSl9WOG1NJUFBWoju+Xn7UwoSQa6pkPDy53LR5rLaYma9ULXoDqSG0NuVFiwCDtVVjzbuMVhXiy7eMjrGk7/ACvvraw3Si0J2HRtDz/Pf40bB4i4jkxpnjMiDvIL2/vVsf5tRw+zi23fpIPkfCpVhMDiLtL2DuP59ieVNMv9pkJHPBKL/IUcWewsqT/DDG0nWgOdC4hCSqUkDiftXMuMQTxOVdmG29MdLDsR6i/XofpjTxOCQ12mxb0rNZxJdsu5rDK+IczEhRJ5Ap3q7/gTZX5AjGeplCjJApmK6D9n82ZdHMzs6fhLm+b8QBO5Aqj2vp3GEMWlsEBIvUpmq0KOtbnClWrRPKTqSIFnquWuU1tZblB9jZ9ji6WyRPrVFuAUNAVuk5nPUE823XWTuoHe+nT0GPPfpsViHdlcyN+Q+aRnVytCUzW+HIh923U7E/nH5QO0fr3ehfKAC8t1GFR1TGeqvnwaXvSxJWZVW45L9I5yzKB+qqvkWIIohug/Z3BGrZhjBI6qHBc+XzX0tXBwpVKameMeGZp3Z0aEsv3alrCuBetXTS2pSSVIvbTYIvDeFCMHKASQb/aOI30frdoSRf5mN1YDgBjUB4TS76QTOg9QoYawPkq4cGISo2PtREuNxe3mPnhQmb0J5c8LRqimwQQE1WClkGlQkFWrqdPpiVI20qbVr88tKK4lKk2Ij30p/H4k1okkIWZWJBKB7UgXuoVtu13W61YN4yP+TLMxPh7zSI2QrZWY+e9aMzxeWRWXkUdCNJLD06sK9d1v5YoMElpXbB77e1Ot4VKxIXPKs4ZwdvpR3+h9b7GqO/QggJYzB9X/AFGvp9Pxx/kylSgdhefrTLh+fMfK1snbuV+Xqvt1Ha9gD4XpKew94/f7+O+gO4bVHhQ/2hrJLw2ZMtzvNojWu4kkRG37DSTZ7C/THoMIAXU/NKQXYVHweAIIU0xzyB4U1zyighZGB236g6gNSkcgA3VsbakTQkPEWgEcaL4Zn8zEVklyQm0oqa6V5BqFs2kc9u0ivoH4fSsDKpg0VLaFCyhO7TxPyYzkkPEXIcSiEQAjlClVjcLrUlCpADaihUqGNUbRSbB3r2VyPn4okP4VQNwO+Ffce1LopszBMMpmA8qGZTHKwkc7Ss1szUi7NQKijsB02I3tBQBoTwQtBWi28eH0ySTxqB+17MBuKuFO8UUaWOxov6ejev8AHFlG81DI7J7vmX2px4GzavMmr4ZkKEeh2Yb9iGSgfWsV6WR1uF2xp6GxptJmDTnxhkWTTN+JNi1fGm5B/eSySvdWkI9vP9CvKwWI2R9Csv8ASrceBynlR3EIxDamXclWPsocQfKaCyGcjlRrUPG40SxnuOtfMXqU+/a9vaYthOPZC2jC0zHA6g8D9jlXik9ZgHy25l8uKhfFHhhso6yKfMyzn7uX0uxpf8rD+dHobAxGX+slKhChmK9A0sEg10T7GONLJBJlqpom1g/mWQnf2IIr5FffHm+n8MUOpe0VbkRTSFySKuMxxaJSVDa3H4Epm+u9KPdiBjE6pUbSrDefbf3UQAqsKSS5SNpRKYYxL+EIi6vclqBY/tGgP4kkQ488OpbJ2dZJ+AcMz5U0hPVC57qR+LckHgL1ZitvmtfeD/Lv81GPrBiL15xBg1KnIRM8VMqXs1k0KqpN72o3XrQ9ceccQ4w4ttVwLg7xu+ca3AtLjaVJz1HGut5OSMIiw0y6eQJzWBtfy7ajtfU4xylalGc6naSkUfHkWb4zQ/Kp3+rdfotfMjFwkDjQVOE5UYAsa/hRFHyAH+mJzodBP94bIpPykbtXQt7ei/x32GTi8bPYbNtT9uHHXlnYJ1NesnmHR+H8Z9j+H5nv6D0sHFMDhts9YrIeZ/H431KjpRGdn0Ly/Ex0p8z7egALH2U42Zi5qnCtUaBQAOgFfwwmTJk0aguPZQy5aaJSFLxsoJNAWD1I6DF2lbKwTV0KCVhR0IqF8LeGI5IZJpdbeXmEUw23L+rL0L3Z1KrX7w60R6LDoBB2hlbw/NXxuOUXNprsgwePj9u+YFX48NxJUuRTLrZ1aGQFCT3UgFoz66djvtZJw0LVlEkmTWrxrkIUiadURZwDpYDmNKWIKrRlG247C2204BiGUup2VfxR8O4ptwFOvz5uqQyMskmXM5j2HRUYOzXZpRQ1Glsp1Fb1V4yU4BwDaQQRuOvDWtbEPtdYWVgyDE5d94j07qY+Hc1Jmoy0cTOFqyHjuzvRBkBBrff1GMt/oBxStpgiNxOXDL80A4jqjsOgzyzG/wCWp3w/hwADTxTCRjZHMVU0RQETFbAJBc7n2FAelwGCbwrQQLnU8eG4fM6zHnVOKJrOqhvLxRCBHBJDVQjYajoVOlr+a63o/CXZoQGtUEJSeIFkFMCrKd66q638wRt1rERVqlPFfhKz+kZc6JlsgquzHVrplQAEG25m3vTd4GpPz+KM29sjZUJSdLbtCQY7qieOfaVJHl40MStm45KPmqRQVaY0FWvvK5bvY3tjkKm8Vd7CFCoBBScjvHfFctnmeSR5ZWLSSMWZj1JJ/l8q9u2LTVQABApz4fzRjI302waOwfiX8QNaSAQAd+pG25ozK0qllWRHrp36URANdzyOYTMwKxUMki8yMARfRlIOxo2MeVeaUw4UHMUyO0KiOK8LOVzC1+pZSENeragpN/hLPR76x9PTdBYhJWqTcxI0kWnvEd441kdOYVTzIeSJKc98b+I37jfImN0WZ8sMpQSwvtLEQDYPUgHbV7d/nRw/0r0Z+oHWtWWPP87qwcDjOqOwvL0/FM8rkYQokhhikjb8YUBgPRqW2r16+o6tj57icK8tUBwjgSfLdyP4r1jGKSLLA52ptlsozAHVGqnpo57+RoAfwbAE9HJB7aifL7+1O9aTlTCDLql11PUncn5n/ToO2HUoSgbKRAqh3moXh3G4RlI2lcDl0MOrErynl6m+v1GPoUXisApM1ATOyrH2KLsw3Zlra/cdD13B3wviGC63IzFNsOBCr5Gu1eAsxAuUgiSWMylbdQwDljbNYPMSNxfoMeWfCioki1MHOqjAK6l89mWm6ABkXsfVvcg9u3KepGM7pFa0pAGRz+3zPuqU519NKRSru7fCPl1Y/sjv8wOpGM/DsF5caa/N+6rqMUZl4Qi0N+5J6knqT/37dMegSkJASMhQ6B1a5C/4UtF9z+M/xAX20t2bA3lQNmroGtb8Aq9D58fdSfuN/Q4u0QHEk7x61CsjSXhWdSOfP2uuB56JHoUWyPUazINtzparKqrepb2TIScjSbm0IJGlVOW4UVlWTWpr8QSncUQA7A043vp1A+pJqgFTf2ncTqHyE5nk5VVdRJPLYpRsygqwBNEEjS11gDirW5fO6nME3tO7RiE3MkR3zoTA1zyrcuW/RuG6ChdgrfdlRH5gVSCQAWKakBc7hzv8JNC0FKfny9C2g69KjAJzJmBO/WBWf2YZMplFJbWGAZSBSjVZZQbtiGuyQCDtuAMQyISKN0gvaxCrEEWMnMi07r7hbdVjgtJ0BmUCSK421nQ/obB0k+4IC/JvlXV1LskGjXVHfKSrJ2fyyUsejkLseh7+otFUmDTp1SVCCA6Ou4IsMrDoQeoIOK1evzN45lSTOTyR7qJDHqFANpApgNRJLCySAqmgasnAgq8fN3KmdgpSAfk39KRwQatzYW9NgajqIYqKsXenr2/keUvZ5+1WQgrMCjuH8NmzeZXKQLUj/HpDBYlIQsRzmlHUk1ZNDcjENJntfNb5eFFxC+oSWk/Uc8xAIB2R2j32rqPAGlyE36NmQQkhASQ/CX6Ag9OfoR1B07VvinSmHDyA6jMZ8R+PTlQ2XkqtVdxHIpNGY5BYP8QfUe//ALHbGA04ptQUnOmgSDIrmE3EDls2+TzG1EeVJ2dWAq76G7F+oIuxZ9z0d0kHkDbz+WNeT6U6OCVqcZTA3DTlw4acqeZDMmFiy3R+IDv71YBPtt8xZOKdK9EJxQ6xuAvyVz3Hj4yMk8Hji12HLp8xy4cPCqGKZGHmglL6yJ8N99VigR0+8UEdseJUVIWWnBChoc+7f3Z16JtagNpsyOGVGiaQD8D+9ldv4MD/ACx0J5UwnF/5hXHZcsroGiFHoVHf29z79/4Y+hTs0jRH/guYaG/KbVG1dV+B9x37Pq/z4p1gC+ddFa8lks3Gw+7eh0pgCvbY3Yq/4HGRjWAFynI+tPMOSmFaV2Lwo0q5SISiRmoklrJosxG+90KGMR5s7RgVJIm1NnCSCjv/ABBB9QRuD7jC5TNiK6vsvlFQkiyW6liSaHQb9Bv0HriqEJQISIFdWHEZyq0pp3OlfYnct/hALe9V3xaQLnSuztWuGIKoVegFDv0/rhQkkyaNWeIrqB41xNctC8z9Fqh6kkBR9SRi7aCtWyKu22pxQQnM0D4NUZaJ2Ks6Tt5ikgB1VgKUrqPKN2ABJGo7XeNfDY1Kew4IO8XE0u8lSoMCwi3Dv1p5m/E8KRvISQEsNauKI6g8pINe2/brjTKrSKXCSVBIzNRHAw/Ec75xdjFC/IGlY28bIdegImjVHtWldzve4wFB21TpWi+n9KyGv71XPZH0nSb5EaRRvjzPCXy8nl0lkoLIEiB0tGNaMpIbcXQHLQI69Mc5/kA3Zbq7o9IRLylJAuBNztRIIEHIx3TV1wfIJBEsaKqqCaCgjqSd7JJb1JO5s4MkQIrOWtS1FSzJNG4tVaU+KY2OXOk0wkiYHsNEsbb+22/teJFQTAmtMOtwzxAaZDfMaMbdHDDuARex3JPajiZi1RE3FYeJVkTJvBlTUphZY266Qq1q+fRR7sD0BxWrV+ZOHcRCoCWUArpIceYDpIdSVrsSetjtR7LLakwOdrZiM600uIW2lTitk3F+1MXmMxmfIAU88M+FM5xFlMEbLFWlsxOFICgBQEbTbUooBfqR1wRLe/ynn60BeKA/aEZzOyTusYtb1rvHg3whl+GQlIhqdt5JWrU5H+6o7KNh7kkktJ004jlxMhV0BBFcwBB9iD1BxZJiqqTPOp5GMb+XZKsLSzZBBAK2dz1BF7/F6DGP0jhAghaBY+tNYR8qBSrMVwjx/DmDnMzNMjBfNKKSQRpW1QVd7gX07nGhhkBLSQKE4qVk008J8Xk0+W4aRFWy+5KDYb+o32vftvsMauFx+wQhw20+a1n4rogvdpj6t2U8uPDXnnZ5DOvG3mRPRP1Vh6MO/wDIjeiMH6Q6Lw3SDcOjkRmOXDhlWNh8U9hFkC28H5Y1RZHi2Xk2kXyXPcMVUn94UPo9e148HjuhekMBJRK0bxeOabx3SONehw+Pw+IsbK3H2OvrXM3iVpkfJnXG7Dl7obFqwPT29b26Xj2+IxSGW9py3z2rkpJMVbZziIhVpdGquWSO6tWIBI26jr0vauuB5i3zlUmpziPHnjZh5NqCKcSbHULX8PcdvniFFtag0T2j8mrIJjaAyqn+z7xq0ztE8bABSRzaq0lL2oVevt6e+MbEp6swrOmYBG0K6BJGJFDp1qwfX2P/AHthVSAoVAMUlmysvnCfLrHbJUgdiocgjTelWOqttVHYViqFt9UUOTnaItnPdlVFJXthSctfnjWjibSuGniJ1JtGlBg4BGu9rpmFAqRsim6JwulTfWBtz6Tmd3Hu48RRiFbO0nOjMhnDIDqikiYdVkC9/QqzKenY2O4FjCrjYRkoHlPuAaKkzpFaMtw145WdZT5bMSYiLG670xNg6ub06iu+CLfStsJKRI11z1GWXfxqoQQqZtupX4miMuZysOtFQkl1JGqQUbCCrYAA6qorqU74hpQSkmD7CN+7hvvRkqACrGTble88xW2bi1q80kkccJbTHqIUmiQWLFq5j0Wu2JS3cJAJOtUINaePfo8pmWd08vUpQlqAIZSaboQTuaJHrW2NNZUhEpF/WqoKkbKkyDe9EycSORydQws4AWnR2ZSF8tB2coCoJJrSKJ1WbwRrGoUmMlDTfG75NDDJcdG2YCjc7p1of7PuAhwMzMzTO6UdcnmDQxjkj6qSx2v4jRHqdmkIIMn1O+1ExeI2/wCkgQkR/aBcCCTE6zqatOK5VnAKMwK70rVq/wD76Xseh9QcRrSCgYtXnCeIiQFSedfiHS/euo9COx29L4iK5JmjZUVgVYAgiiD0IPUH2xFWoP7vLppRSSx5VsszMfdjfQdSaAHYDHV1bsplyLZ6Lt8RHTboo/ZFn+JPfHV1SeS+zzhuWdSmVQsW6yXJXyDkqtewx1dVWV0aQCa6b9sdXUPxHOLpIBJPtiwQTQy4BWl+MKwK6XB9wP8ArierNR1oqC8V+KUjny4j0yVKGlCtekNsOn4qfVXoB01A4Bi9lQDc3+1N4LDLUhbwyHnO7lUz9sMokVnSq1oLHflO/wA9/wCmKsApRBqq0yZoH7HJXOclUfqzDzjtsy6P6t89/TCnSQHVA6zRmVSuujZvwvESWiJiY9Qu6H5odh/h0/XAcH0viMOYnaG4/eq43AN4sSv6t+v5HwUhzuUeI1ItX0YbqfkfX2NH2x6/BdKMYoQkwrcc+7f3V5PF9HPYYyoSneMu/dXPXy7ZPMwvG2uKQqyMNhIhIDKR2NGj6WDhbENB1spNeiSZ510vxtAPL84kiItHqdTROphT+wNgH3v2xhsPOtoLCD2hJT3Zp5i8cKMgIWoFeWtTfFUikcZNCEkRA8Q6KzG7U3vq0jYn1J37m6FbUCp9Rkm33+cKNj3ISlsJ2QMx8+XqdhzUkDEqWRwaIBKmx2+ft3/gRr4zCpxKJGfy1KNO7B3iu6+CeJeflI5DsxBYjpsSd67A9a7dMec2CjsqsRTCgJkZGt00pEdKaZyQD3Ufib6Dp7lfXCK1RKqsBNq8yWXDLsSoU6QB0AAFYo2yFCTVyqKzibqPQkfwwstMGKuKA4hnZUZgIbjCgh9fUktqUqAWFAA2Ab1e2OgQIz3fLelQSd1IvGCokaZ3URJApYKdhvRF0NwKI3ojVexxpMsAgpGvz5FWaeN2yYCs+7KaWxeVmctB5Mmow/rEZGDqHa2IDANt0NDm0kA9QQKSpCjPdexI+W3Z1VRntAZ0341lEkc+SlAMiAgEb6udjW4qwSeuy77jDSitLRCzx+1U2RAve/t+azyyFFHkyeU56xsAVY9NgPha9mC9xtQonOSrbMKEx88DoferhYjtU/yOSkSNWeXQ9W5jFKT+I6TY3PrZ9zh9ta2slGNxv87ooKgDmKKTicgFgKw7Xan+Wr+mCf8ANIMFPnUdTxpPxbiDGpWgQHfS0crBzQ7fdix23vr0w/hXy/MCKEtATSeXxgigapJgfQvF/Ux3/I4PVKu8pkQOdZCxI+InUKO+3oO/X09BjqmtzZsLs5o/1+WJAJqCoDOhFkEmmS25W2FbbYnZNV2xpWPEIzLQ1FQDe3+uLARVFGaVZtvL1DrX/TBAaERU/wCO86IsvIiSNqoeaVq0QsA/+IqSPbAVuAWpvD4dSjtAZX8PUVz3j2UjizUcWlS0WYQNpTSFWxys3V7NMH3oEkm2oZLDbzalJUd+ZmTP1Af2208rSdYf1U9bHM8bx8ytW7x+/wD8udquUGvYhiMaKBAFIO50X9lXGIoI5o2SnZ0OtVJ1auVVYi6Cnp0HOx7E4zse0pakkHfaiNqS3Y610rMSiNh5rhFsgtdAEAN3Fd669cKpwwgyakv9rZpSfEFzrF5euKQOFIA1XHQa9TBSDv6dB17LLLaEFzaiI8+X5rkPFTpbiuWcCbz4Gyx+KJxND/Ea1Hzu/m3tj3a8qQVZU10zK5tXy7QSoJEF2LohSf8AaW9iO22/SsnEYIOK2gYOfeNRxq+1smpafwvliQ+klhW/mve3w76rtQAB8h6Y0EpKUwPKo2pN6bwZLKykGRFEo2EjElWrpqFkA/tViAtQquzGVDeIZM3FsiDy+rAE6mHtQ2Hut++1jA3sMjEJiYOh++8URl4tnKRuNVHhHxFHmoxbVKEAEbHmKqBbj8wY7ki9tN0ceXx2GdZVChbfpTLakmYql4N8Dfvn/TEs/TXKzrVl+rfvH+pwk79RogyrHP8AwHFU51JpP4hTzAFksRKqij0NgF296G3tTepxqLUUskpzg/xQQATU3lMrJIMsa0T5aTyZmIPNGgAu6prACe5o9FGEWjsuKi6FCRwJOXDf/NOOKSkkJuFX5H7jLiOddE4y2mNj3tR7/FsP54acEpik02NaMrw9FPnygBxuPRdqs9i1bX26DFW0bAk1Kr19JIZT6IOg9fc/9MLvOzYVdKaD49xFIIrc7nZVHVj7f9egxOFwzmIc2ED8c65awkSamJeNnMkpFqV6oMQNMajv17C69Tj0mLea6Mw20q50Gqj88BSaEl1fy1cW41kwsjiyT5hBLGz6gk/mqr9/TFWVqWgKVmR56+dXISUymui/Zn4wmy/kwv8AeRk6QCaZV30gHuBtQPTsQNsR1nailC9CyNK6VxTxBl2KOS6H0KFjXyQMexPTpv03xcYhtAufnz7VZSNrKpfK5lVkjkGdeUB+qwkAmyACXGkEkGtOm+2LKxjJIQDfvoaGliSTI7vYUT4j8UN90qReaSxNKG1KqoxJIrdrFADa+/QkDuMDSSpQtxMTPjA9qZbw5cMA1E+KvG0zB4EPk8wFBaeiBdklqIJ00u/vireJcdQFQADOV/A2trlT7WDw6UjaJKpAjSJzjXdVPxaDVBIwRa5I9LE1qJX+JJIpfVh6EFVwkw1tGTeRz+X3VdSi3IO74KTfaAqLxR9yNQhcgAHUw0qL36aVv6DDT4PWpgfxV8EsjCqSMpM8oH5+ZD/aNGfLSMKdaui+7HmGw9PT2374lg7SSqc/KknVSsTpFNPCvBkymTknkYGR9BY9k5mAQX1a+tddQHTqJ1X9QTpPpQHTKhTPjeZaSfLEk0MwaBq60WSff+QHyF+fcxBew7itNn/2o4Ts4pI4+xrWqD9Ny/sMwf8Abr69en1ws8YwB49X6fipw98Yr/qrlXBM4YsxDIOzi/kTTfyJx9KVlSpEiuifaLl2gieSMkAsrIw7Wy7f/wA7j64CkAmoBkXqGGdgkFsnkydyguNvfT8UZ+WoewwwklPGqlJ0oCQJdo+hvXdQfe9q+eJISrK3OpEirjwBxGWYnLTSGlIOokdDfc/i2oHruMLOoKTuqSRFNON8Cmhm1wU4WnQDldDRBKn4T325diRv0xaA4goWJFD24NU3gnxNrhPmg2HIJAoiq+JfX5fwxkO9G7H7RtuP3pkOznTzh2ZSTWUYMAxujdbnY+h9jjzuIbUhZChFNJIItWef+A4GnOrVuzeXR4OdVak21KDWw9caJJCbUEZ0FmkCxqAAAOgAoDCCDKqKcqKHGYtc6yMqCEgksaFUN9/RjX+X1xqqbISDvoIM2rOHOxTxFrAT1JH+Fr6b9QcCA27CpyqX4t4rENxRrrcfiYEJ7Ed2+lD3wxhuhHHVS4dlPmft3+FVXiABapiPLzZpjIxJ9ZG6CuwHevyrt1urvGhi+k8F0UjqkCVf5RnzUdO++4UJDTjxk5fMqpYeFRwQnWSF6v8Amb0BPv6CgB8zjzjbb2OfGIxBvoNBy4DxJojqwhPVN61zqbOcPWVgqI7aido9ZN3+Iiid/XHo7JTQ/pF6sfDy5earQoury7Cxghqre5AUPsQTfb1TVi2kqCSTJvYHKhpw6h2lCJp54l4HlWWBZNWkyjQp8mmJUjTu66g3Ui7J9tsAXiGACZVxgZccrRRQ0pVJIMpkBmRIrM0kP6w8qdwoI0IQXGyAow6+uKNOtpCUJSshWUxHrMa3FFXhXEgOLETlU/8AaFLqiEgXSDIdNEjm0mrPehQ/meuHiBtbPlwptlttKVHO1ue/lOVScaCVAlCPSeaQglnZzyDTdE8pI3HRiThdalMqKvqkWGQAAueV/SBR1qzSgEc+GueZzrq3DYPNcR2WRH80mtuVlKn0stpw40jtbRF4FIPOf0zvJz4VLeMnE/EHcFhGkixMQLt4gjAX0UFmAHUm2Fd8LuulOI2bE2jkbHnEE6Ra9Xw5WlhQFgc+O75upjx19A86egCNYY79v679B+asNNbIGynSlnlbSponh0kWa4XYNCU7dCUZXFXR2I2avf3OE1HbxChGX2obg7KaG4rmSvEYIn2VXZmFXuI49J9fl88YLeHUMC4AL2HdtGm1lAfDijaR/wCJ+1ZZbOg586UZtEb3QAPPIzC9RFbUaO++w3OJdwqzgQiwMp8hGk0FD6G3y6cjPtUHwjgRkQTF9NNaLXxaaJPy7bfPHuXsRsq2RTDODK2i4TGcd1dln4VI2UMeYEYTlFMNe1igV+H639MY+K6ZQ0CW07RG+w+eFJBmTnFJcx4X4RBUk+gemuQov0RSAf4HGErpnpPEGG7f7R7mT50bq0JzPjWKcZ4XE2iDJB2IsaMsqhvk0ukH+OBFjpF0S44f+4nyTNdttjKmvBs0xd3/AERlJAUR0AUHU6qGkEk9LOyj5YabwRQgbTgv51O2BpS/i/FUEpJgh6+WDrq2AJIsR7EWetbC+m+BONPz/SfUI3T/APah9ffZ6ufnKtnBTEUZmjRTr3ZMyWqwtXa17dKxoYXEYvZjrCT/AKk5+dSsIH9sUvzXBGWR3jZw2okEFbom9jqjI/ngqumnQS2+2hQ7x7KHpQ4bzBIoPL+Is0zeTHKZG6aGQ2PXUWQHbvbYNsYJy5aUjiCCPU+lSHVTAUD85VWZ7xFJHA+ry7VN7BHQV+bbfBhhMO4ICyOf5AqesUNKnZvGsrqAoh6jcWf+fBE9BNC+2T4VxxCt1aPtFkZsvLLQMhK6tOwC6l+u4GknbbHLZ2OyTbTnV2HVJXIHzd30l8B5wOV8sqtWGjZ96J1MUXqQCb2HqPXHYnpDD4JsEpUTvA9VZe/CoKVvLKrCdPtXSOI8BhKrK5DsosX0YelD4vUA38t8YuL6UxeIQUYfs8s/HTuiiIabQZXSjOcbDeWIlZkLqKRbYix2G0a13aj7A1jHwXRkObTxE8T6nU8B41DuMnst+P2rV4v4Nm81EVDCCMkAgnUdPckKaJJrqcekOIaZTIG0aVT2b60oyH2ewRq1sXdk067AIb8wWvltqHz6EZrvSbqzawnL2mfY8qO2+lESkG/wcuV63nITHMZYFNUUCgEqmlbFgsVUga2GkUrNQXrVjDGAKJUo5kk5z3TuF92eVONPt9UoJMLnMjTdz7vwy8QQ3lSh0KHew77+SNLAyKFGsyXVAV0B+dsSqFhSZtoNeBNhG+ocdSV9k6RI1PjkfgNRcHEZpZ9CxfcI6hQqgiNRq0XXVtJBJNnferrBGWmm1IKldozrmde6csu+KM80GuyoQqBrOY1+d9PPFGQUwwySK/lCXqGACqFYM7ko23ovej7DFsQ+oEoQRtcpknIC48a5DidraFgN+tQ+d4o6FxHI6RSksU5S1UFGplFgkdrAFt74sjDIWElxIKgIm8b7CdD35UZ4HbC3VXVcjW0RMb/ua7fk1GV4fLmWUAlAwX2FaB82O/8AiHpjRSNhMmshW08sITyFcdyGTfN5qErZ1SqxcgAELpEj0NrZ+/fk98ZasQGEkrz3cSSQOQHhetJSU9XYyfRMEeefhV39rfDNWUUqLCHmHcKAxLfTe/8ArtimAxHaUFa68d1JO7KYmon7MsyvmmAvpVmDEEbEAb131UAeo5QetY1eq23JmLfOG+lHCUjhXWuKeGo2dcwCfMRStqFFqTZ/Cenb5n1xcYNojZVJHP7UupR2YrTFwSHU0g1h3ADNrO+m62+Haz2xY9H4cpCdmw4n70EqMRUR+iRxrG1ktFpo6gRo0hVULYBYtqN7XsO5oRWQkk/PX3r2KkrbRmCAB3mLeNWj+KUZRGsjQqoAFoSaFfEa5R0utxd9N8Y8NztHtT8t+c+dYmypUxmMxr+RypZJ4ny8UpDJWYBpiyMVr1s2R1vY7319CJ7QkLlHn5VLTYeBOWzmdI/Ne5bicUyyTPKRoNOdB22B7kDoRt8sEViUNkIQM8qBiMOWlQo6A9xpdB4iOYJy0ReMN+qkNBttylbqAwBq70nAcUstJ60Acfv3a7/Oqsugq2aChmWJQyQMkbVreaTSZAPQyOGLDqpCbHoaJtEJWtRC3No7kiQPAHvk87006tESmQd5P3M+VMuGcW8mX4km1gMqgUSh3Rwt9aO5PfUB0wRI2RqBrz+eV6AvFOLVBHnT7L8WgOrzBsBfwMun25wp6fT4ffDJS26ASR3kUMgTalvE83I2qThsSl2AFq6m/wBoqhJalPfqAMNNsgI2CNoDdFvOugjKhM/xXl8mZz5kiMpPlSFgy0rEroDFdwbCEVW464GvZCCACI0Ns+/3qwVBoXhcPDpgkWYikLRgMXcBQrHqpAVJAdztTDaydsEZW0m5tNs5B4yLVSAVH810v/wfKyx6UVirUdpJKI9iG/phxTLSs0g9wogURkaVTfZtkwPuoVU9QRyup9Vcb2P2tW/fCeKwbqxLSyOBuk8I09OFWSuLGkMfBXyp0EayrhkchmcL3DgsxYagDaDufhArCiMX1X9N8bHhB/2kW8ahSCRIvS7iHGykybqYJC90shYODWncWeoICqTsQasYCthtwFTc7Vtw7/5NDVY3pxkfHUNrFmA8ZKkh3QojgGr56Isb81D37YIhsqQTuta/pNSReKIXxDw4kDzI7Isb0D02G4G19enviFYYAbRHzu/moAvQc32gZZXSOMMAaPw1eo0FUev7XTY73iwaVExb0+eNXQ2pZgCpfxP4t/SjpRWfQSSi61CgC9ZZaJINbjsSNtV4O4y31Y7UTFyBfhBtf1g6RWjh8Nskzna5yv8Aj5rU7lc7LZ8tY3aAmRZd00kkM5rVpYiwooAigBdACqm22yFKJAVAjOYyvmOOhvlN2nWoJQFSLCYzO4Z5ZeAqkyvHMvOqCRQQSAsRUnUV671uBXxbULO3XDjikhKpMbzuoa0rCAowBkI1i3A+3rRPCPCsGcl82Mq0KcrhEIRiCTpBYWwNiyB0777yyFrX9MJG/Mnl6+FLPYpSElOajbfCfz8imf2p+JoZEbh8ZZpSF5FRt3LKUUnoNubf1XBn17CZNgMzuFL4ZN9o0PwDhIyiRoAGnYqZK3rTW1/lX6WSTte3lUdd0lipQOwMvvzPlYXObmKxKGk3zgW5D57U+h4hls3rjBMjI3MroQCKIJFjmG9X/IAi/YYbCJZGXzhWG6sm5Nc68VeD5clMMzklfykXXYpzGReoEEEla7797xdbZSZTRmXELTCzf1ptwP7VFeNEc+U6VZq1b13o6RtVddxuavFFuqkRR2cO2oK2jy5b+NXcWbjYkwXIh3Gmq+hJCkX0o/0OKYjpLD4cdtV9wufx30h1KlG1RXDZVeRxMEad7eMxqT2AUq+/xgGQ2KKsAb3VfNPf0kBSbJFjPoRwyHEd9MhHWK2cyaLyEUEjFP0geaCNIT4RpJICll5x12B2BKg1uUX8TiGxthuEcc7772+9+FbLeEUgJWuZGRggfmkXFuFnylnJJnjYRyk2OVhcYAa9CqQUHrYY2TjWwz4UrYH0qEjmM8sycz4Uk485hF9Y3F8xFiDpHA5e9OV4HltKM0si5do/NALKBq2tmOm7KlQAOmlqG5vPYxr5WpBSNsGMtNw4T4yKnpH+rsukyD/I5DhSLMFfNRspBIApDoSZSZdJHT4gF77DoNyOmNO/VqS8sSZGlvS/zjSLDRUoFMASLn5MVjJMx/SJVRdbm1ZUkvmLBgrVYKbMaoDSbBuxCmUDYQVEgDgBbeNZ4znY79RLKG3EbZAJJm4O6JIyB/NPvD0UkaFIEPmyIHfXKPLTVq0yWEJLP8Wmug3rCuIKVGVnsiwgXMRbPIb6Bidkm0QDAIEFWU9w3m5mb6IDlydXmRSDMkhhI5NJo02zMaI02bayANFV3fS4kIIBGzpGd/uNM5rZW6wlSSgp6opMpBubZRnJJzzie/yBnjLKPMRJC0sVMkesk1FI2rbTXVNvkKs8OrVddyBFrwd35HjSbIaUkKUArRU7RgAf2hI3T2ibHheqqHxYgAy82uZkDLKTGWUadiw6NXXdNPwk0MUQvEETZScwDfz075ilU4Jb0qbgDQFV7mw5848a1Ztso8jNHmPKkEaoVaXQjK5uvN0ayWU1zhgDps31lLTbqAEp2TJMESJG4zaDyndSmwsQog3rLhmczWSZxUzXKXBLIwkUp3V5LaiAdcdat661ixddYKRZIjIgxM6ECL8+dDGog+VWPBPHUckKyTp5QIOplOpAVNEGwGBHcBSB0JvDicc0VltVj6zy94qwymnsWcy2aUBXjkBGpaYXR6MO4+YwwQh1JSYI11rgd1CZrw2pOpXFjoZE1lR6K4KuPmWOM1zodk/tkp5G3gZq+2TnepzjHh3LZZUlm8qNYrCFpn6mvhRkfU3KKqzttgJ6NxCQf6wg59mPQ1KUhagAmTUE3GYp2+7QBYgfLkmnHNpAsUyLpACndiSKIGkmwFxheHH1TMTsp365mb/mcqdTgtpHWuWExnf4KWSZNM3KzK5YgquqJS51Mu7sz83khgygncgHpscXD68K2EqEZntGLA5CP7yI5Tro2FggJQANmTOpn5HjWnhXCWaMkuVGox3l181mJsFm3A8o1sTu3bbckxOKSlYAGm12uyANwt9W/drV0uqKAnZA1nU8QT5Z8NaEaCBJWUsGCikZdbpI18xJFEhQegFE+w5jdY+tsECJzyBA3Rx8hxyq4pJKerSQDxPaOt9eflvfeEOBTZnNt5EbZeJRokks2u/NQZmIkf8AJdKDvdcxG8MH2wHVbV507hYCY36+iy3RhxKkyTlfK+dj+M66D4j47Fw+FcplFDZkrUUXxEE3zv3Yk2dzbGydgSHXXW2ESbAeAFIYdgvlRJgC/M6AcT+alvDvAmR2cnzc0xJdz8MZYc5J3Bcmxt0sjfmvBDb/AEorZEpa1P8Am/HrwGTWIxoZRsACeGlo9Pzxs8rlEhUknfq7t3/6D2/qSSfUMYdrDN7KBAFYKlqWqTc1IQzrBn03YI7vpPlvuGV201pvYj66QcX/AFuHLc7YtRIJTVkufjOyyKTRoA2dvYbk+w3xYOoJgEULZNRme8JtmrAlBSS9UyLpQMp1LUYkIZQRo/z2Sd8YGP6QRh3iPqUNMomMje8eopxkKkKFhU7wPiOZyXm5MMNGolZUsqK2cJY5dRI6+jEXq1YE+yziSl8i8ZHymN387ql16B2c6Lh4Z5GcVJdLRvflsSCCrBqo2aBYCt76YGXuuYJTmM+dM4KE4lKTkQRVHmcmpgWICNBGwZJdNuoUg1e3cEEkmx13F4z0k9YVkk7ViNDPzL2rb6gpcU5tWMzPHOfXnS+TMGZMwK3lQMALqw6CMkk0gITVzEAawMEaaDHVwfpPsZ5598TWPil9YFDcfIgX8qK4ZLl5IIo5IXmMXMjy0sG1jUumTVLQYgXSkAttte9g+jGkLU+rs7eqo1OQE5njf0pB7HQ2G09op0Hqas+EcSyjKwnigjZACWKAJpN0SxBC/Cdie13vs1iGWcOsIOyJyyFVwz4eRtRFPBwzLyKGQDSejRtQ+mk6ThdeDYX9SB4R5ijwKm814DKFmyc3klhTAIoDdaJAXTqF7EKPc4We6PChYz/unwkXjxq5WSnZN/b5xqKznhzMQMgzPmyRmS5FRmYEKb1USdbltJOiyAjeuFnwUA9kJMQDpPPS05xnlTqsS2TLY2CMsteIAyE3NzIJysr4WsTlzNyWaKklCinVqAGkksnKBGQNifow0lH958/Pia2VrxDbDX6NMz9RgXMD6s89T5ihM29wQhzIDrZEpCylLj1qCDbaCXIFEdRY2wFuUrUUxle+t/W3regYxKEYhxLaZT2Se1EKkmb5bjwIymKZLajLyiRYvMUqJaUFFj2pj+ckna+yICdyRtoS4tTashfxvbhAtxJNKNBCluhxMgX2QSJUVACI0TNucxuYcM4vOvnRrIkwiUyKSAyyaCNYNGgd6DqwaxuxG2J60NhIA7KoBChlPC8cRl30PFYRKUodSNkKJETMEGN2XDPxoriWT4Yr1J90zgsToMoqQ3qLV50ZsEghzpBO4BwVpxD4kbSCONrcN3cBSTWFddSVIQSNbfL0o4lFHBAIv01cwQmlVhYeZfLWpPKLBaAsySih022xK8KEudagp8/K5APIVzOHde/poBJrwcczsUKASSLIQECqJGLKV1akXzKJWqLlatjZOxwFvFy4YWdm5uRYgxBkWnQTNshTWHwjZ/eVHISTwqb4hnsyHP6SdckqnS8zK9ITVq1kJupBqq9icMlSMT2wowk6TnnlaR5U6xsJ7CBeZuQBFszw/jOg44kVbppZNVxuguPb4vwncWBs2173tdlKWVxICdQc+Gvt+GEoCHJbIWc+yJv5gDvnnWOtWWVpXdZCNNKNqvcHm+EUNqaz1AxJCwpIQAU8fUWz8LUN1QcWVO563y4JGsd984zrzKyOygsSY600rhAAQQAzfCNX5LYkX8xD2ykxF88p8Bnbfp6wt4qbTtqkaAAWHHK/CTbysfD32fTzET5uQwQr1JIBI2ICXekfttXQUp6hhtsFMqEDj70pi8fJGwok5ZCANwmSeOXLQVc3GmCDK8Ki8tF2M8imh6mNDzSsT/8AUelvucVOLT9GHSVn/TkOZyHrwrOKb7bxjnrQnCvC/lF5ZXYF7aRrLSvfUM++kdORLJoc7Y4dG7f9TGKmLwPpHE7+Z7gKo9jirssjZB+Wzj1403fNeWNEceihsmlSTt3qQBB0+I6jvttgDnTKBAw6Rs6kyB3b+dLdSAJWaE/TfNNGZGKm2RCtA0a23bYm9+4GFcV0g+8goUmEngaHEVNeI/EUZRggLGNg6sCANUbA7b3pNFSe4JoEHA8PhVBQ2jnpz96snOk0vEp5p9VvsrLUatsCyg9LKnUBTdbre6xpfp2sPhkqyJMyTz9B602prZw4IFyfv876d8EyWby8yskbIruAyvSqxJ3FE2GNkg11s31BysS7h3kEKMkTcXNCbS4ImmnD/A70DPKBtusVn/aYf8v1ws50oJhtPj9h96sMMJlRqSmy8kmVEp0+Tl9S85+IuUYIorerYm62O2NMLQh8p1VBtpE3NDSCUD5rTjgTPOMzoy2uV1DZeMCl1gFToLUgVSqktYon1YA0Vh1KcQhCpj6uXHnPfVm1rKdm8U3k8MPlYJnzEKuHRTI8rRlVKkgBULkKACoDC25ejGsFVgX3FpO0EgHQnIxcm062y5UQrKUkkTb0FL4P0mLMwyQy3AECUoLF9mHwIp1b0221L1G5xv8ASPR7OLZCHeEK3CRMAWk5ZR4RWZhMT1e0Ep7ZJMfzuojw/aTiQ5hQkj/dxMBI1LGaIHUHl6LZq7IN48x00+nErVsJJi05WkW5Z50/g0FpICo486wyD5yLNmixWJQLjKx2COXUtsGYVdMXoehNYYwaFrYK8PYzeTN9149veiobWpRjKrnh/jNFFZp4l5gqyK/K1hSLBplPMAdiNiTp6YYw2ODp2VpKVcRu9MtfE1KuyYpnFx/KzSnLhlkJ2O2pSa1VfQ7C/T3vDXXNlexN6rImKV8e8A5efUy2jkdQxrpQ77bbdwKGxrAl4VP9nZ7reH2imGsU80CltRAOnP3451D8a8LZuHcklUoJ5dRAqxYyqCDpGptLEkhjuKrY56m+qV/UTbU55ZaSIEjKB50Vp5BXLuZm5uJixOpi9uRr2KXLNllizsuiWNmNSNUqbsBV7vy7AgMGHS8IqDodK2E9k7sj9vKuS44nEdbhk8oHteJ3aUi4jUcTxQq2qYmQc+lwKVVEnTZk1SBOoJ6CjhlBlQW4bC2Uju5GBPnTLRcdcOIc7QBgyOzcHIjIggZC/fdbmC88sjRSoQJAa2YOdzGAFVm0jYFjyEqBbYKl0NNBK0kSOUb7ki+4DtawKKFJDbaUySkHMwLzMeMzyAoPK5J5Z2MkM8r6iJUgiNqdyLKqVFk3XSqr1wylKiyBh4i0E3/OXfUF5lKZUuFZRBsB658RlamvDPB/EdavHkStdTIUXWCCrK6tIDpKkr673t2M5hlLQUGfteZHEG9DdxjBACABGoFz6esmm0fhTO6kM0eVCxX5cRkQoNW7arYs17bFj0vAT0cYVsqIKszN7ZRAgeFQjGYckl3aJ0gDzk+VEz8GzUgYGXKLq/DJmw4i9DGiRDSa2HN3o6tyV0dGJZhS1gRqBBV/uJJnw5RVE45QUOrBEajPw9sudDZThUECVJm7Edsf0eB7J7szuwjkI36qfTpsXT0cl07ZJM8oj/TqAeBvVSt5UlKbHfE8/nKqnheSgy1DL5YaySwaVvMez1avgTr8QYdhvsMJYfpBOIc2MI0VEamwA53PdnQHWyhMvKjgNfm+jpeGtMwfMyM9dIwaRf4USffbttjZGCCx/WO15Dw+5NZ5xJH0CPXx+1T3FuKmOdNDsi/eKsUagmQjSLqjbFhsd+X03OL4zaw+HCmoF40gDf8AN9KtuFx0pz+/z0rfLmZ0iaXM1AqjUofMbnTzClCgk2Byk/Qd/NOY9x/+ilZWDYwkR3ndTiWSO0bUjkaOORpxIZAX0ZjywY/MEhNMLNrTMBYP4TR642w0nE9GCAErRlN4jfzHnnSSndjE3MpP29j5VtHGY46/R8nAhGylh5jews0QfqcYacE46QFuKJOgsKL+tAshMUBxbxFm3izETy7DXGVjRQGHSvhLb3Wxw650WxhX0iJIgySd/PhVf1bjigBkYpPHNMkgsyI7sjuHUWSH1oaKDowLVVWF61gyyh1sCxCQQI4iDruprEPvJGyoRA3Z8arMlxqeeWOOSS1Zq2VQd1YAggDpd4ynMK00grSL9+8Uu1i1rUEmKR8R8QZp30yTMVvSyilF1f4QL3PQ30xps9GsJw/XJTfxtI300pLisKXSYIOm6QPvWHGZi7tGl6S2oIN6klVWbbuQW0D2XbqcBw6AlO2rPLuTIH376C6o7QCau8vnjDHlQhaNvIMYjUAnUvlBlNBjylTenuOuM1h5xtx0oOZz4Xg338aZUYFqn+ISMzhs3PPIXeo4iqsqDYahen82k1veob0TjQ/VOuTswQBr9rj8UJShEK1pyJPI1eYkccKLpdkRkZ7NBY+sYDUCdKi9VEijd0dJ9agNkG/+U5D2+RRWWStzZQntHzrPgviPhkbO3lTKrbASRqw0s2piaJJo7kvzEV1N4aaLSVKIJvFjkOA4VpnonFAA7OYJ5Rv40Z4hhWCWWRA/luocaLYMEA1FWNqpql02BS2BuTg62lpZUnDQlRytYXufClsOpIBqH41GknkSBfLMjlS66QSFZ9WogfEdQYEejHbA8Sl1KQXIMAzGqvsb0DFiYIFUPA+MR5VYcxKpjbQ2qORGUa1Ok+XsSp3bf0NFVvbMw760vKSAFgZEESAb5+2XE51Q7KUg1d8D8Z5XNaAjMrOAQrqR1F1qFoT8mON0XE0c4Z0N9YUnZ31QSMACSQABvfSu946g1xvxf4xy8kvkZOBnWjcqsEVuoOgNaafWQrR7Ho2M3GNNbO0IBnOD7RJ+RTbWFyU4CJy4/PPfUXwPwrLJJRiVFXnZprEKKwoNqDczMbIC9aHQXgqVB9JKF2GZ1Ecxpxptx9tCZvtE2G7xnM7hwq2k4flMhGsxhfNSAhRJODQJ7rF0UfvkN2s3hZvpHDrdLLACjvNhbcbz3DjNK4195SOtfJCRoJPzvNFcE8ZNmGEbs6EsVVIwFSgpbqBqUgDcaj1Hrsr0ni8cyNpCkgASYF8wNZnOxga0DBFh7NJztOtpmvuJZ9B5nmxiUK1J5hL9KBvXdU2o2Ow7d80Ixj6UKU6qFZ355AQLiO80U4phC1thF08OVDcTypl4ezJGgk0l1BAUcpY7UOmnYbbivW8LMLDGOCVKJTlvzA3nfnu0phaeuw0xE3p1lvMVEVfLc6AfiKVsLB2eyOl9Dvhd9htSyqTfhN/L5vrm8TspAikc/AjIxJkOhnI8mgDqsnSXB+D8V1enffHpMD0tiFhGDbQNqANqbBMfVsxmBxiaI48EtFw5fLVVSMmXid2PQWzV1PQCvmaA98ejw+HawbOwgQB58TvNecddU6vaVUtD4jmzLeZHJ+jQIBrZlViD3WqOp9QICL6WeoGM/GdJKbUEtiToN/E7k8aslsZnIa0j4bxeRNbxtWq1WRhziME0BeyX1NbnbpWAY5RxWwHR9IyGU6njw3caXLoZKg1mTmfQUt4cXnmdXJYutgtufhcgWdzuB19Dg2MYThm0lNvg+9PYjDdUtsm5Mzzj80Kc7YiY7W7HpvoBNbVd3oGKhsyUp4eNZ4QRIG4eNvzTfKSr5ik9FdbrfupHTr2OJwakpfQVWFL7JNhmZr3hk6fpDMzrHYeRNd7kmqFb6tNfKz3rA+lni8oqQCRIFtw15TXoOgmU7KlAbS8hvGZJ78p4caP48i6EloHQ5IFagQwa1q7Iutr7YzcKohRQTn3d9anTOF/+OFASoEaZznNaOBxTHMQTM1qZSr3uboMpvruSQe3KPXGo/hB+gW6nT0kD715NtxJeE57+4/bzpVxJazEt/Csr7+7MVUfzP8Bgrb4ODQ2M7eGdPvYgfpQ0M5PgDNNk4K0oEysilVCcx06nDMaUk0Gqvny7isZYxAR2CCdeQ48KFsKVMGKN4PxyRVmaRLOXFhj1JZWDKR1U2i+5Kyd2AInsMgrSEn6vK4vxzPcRoKO0SpMGhJ81PLOjHmdgqRNpAVSXI113AtqO9Gu640n8C3h2iUfSLqvfl32+Gn8ZgAjttGQM8rEmvvELtJmdDEN5WmNGYdTS2xPY6ibIHYemEMPCGtoayT9vCt7odpLOFU+QbgnT+2ctfHWjOK8GhSCRkeQvEyq4fTT6mKmgBakUW0kk6eu52AziHFOJCgIUCRE2gT+OdXwmPeceShcEK3aWPy80T4XaRsuVDhI4pNSlgNB1XrXqCOo3BAurF3b/AOvVh1pTEg6ajiOe41ldLlLeLKkmSRfhw8AKJy0anJ5o5k6pIszHEpVRyJK+X+BQNidZAuzQqyDZ0StLzW0SCM+771kKWpQ7VLeOksJGa28piwS+um2uqKiTmYagO/pthbAMtNp20DObnON3lW3gUf8Ax+tTneJE5e9qVDMlojyeXILGlr0/h0tzEMgskGzQqwRRA0VK7BJ3GmuscLbjajPZN4y0iKz/APiLN5qN4pZHMQkpomU7jpR3DtzKwWPXvRu6FZLzziUhKTIjOR6wbRmY3RWIwksBLrtpmO7XuqefMu0umLlOYdU8oxrJpXqtlwSxFhtiNz6URKW2wgF4/QCdqSL62SRy399aeJKtkO7e0s25DnvB3b66JxwnLZVBTbMq3vy38TGqtyBp1Cq1UuleXGI3jP1z/Up7LYkhO/ic5M3vI5m9Uw2DCjCj2jr9qnuM8YJy6FSRG0pAUxj71eSyeotTtt2JrdLxp4LBtHGLkEwBeboN4gDOeRjvqcQy20A2m41Gd9c8++hPBM6DNItSlgHShzBaYfFVAKLIJ6Gl9MG6bSpeDJKkHLMQYGgme0Z4RegNEbQvNX2bhRA0upUb8zNS2fnygt0ur3OPHtPOuBLRlSRoM/K9qKcOkKK0AbZtNaeH8W1yCMgnUpZJFrSdJAZSQSNQLDpYN+xxfFYRLadtBygEHMTMaC1jVWHXD2XUwawzjrlmDBo0VzQViQAdrqlIC9PQD64LhusxKSAlSiL2E24/DQX2EpUFAgTTLI5epBZs0zE1XMxUWB2pQVHscbv/AAwA4667GQSByM/alOkhsNoRzPzxqf43n3fKZaAJqedAWN/CYDGzittRLAqNxv3HUeqLZfaITurIcWls9qp/LwEwsysSsTamB/K4/WVQ35SDtsunpRvzZVsuAKEE+o0+azVnv6iIT/b8mluTX7tkO1F1Pys/6HDC/qB5Uov6gRwr3gWfWPMQsxAt08wmqUHYA77fGST07YNj1qxCVW0MetbL3XYhX6jZ7AtmN8TGcE2yrP8A8PVJpFVlYCRghU2AtMyb+tNZ98MdFrK3EzYx50mqUulMR8Fa83BpiDDpLJpH+Fowf9krhZ1QOIWkaT7+80JaYIUP9XvWrJRGadWCq3OERW+HrQJ26WdXyA+gnTstETFpJ+eFM4RfUFJiT89KI47khFmDHf3iqDqQaVUlTsosknSd2O+D9EgO3VkQc7k3F/wK2k4tOKX1aptvJO7XfyAt3048OZrUYYgDqaVJAQNgoALC+2y/7WCuPpR0e80o3EgcZP3ry7bKg+DuketIeISBnZvzyBv53/VhhRoQmNwoqxeefqarclwcPD+iE6SB50BO+zkiSNt+bQx036FOtHGat8oX1w5HuyI5jzmnFJ2kwaW5edoZZYZwQGUJIRzHbdHH5tIo+4J7msMwFBLrWYMj3Hz0qqHS0sE528sjWt89Ir5fWWOlgI2CnQLaMbE7Fb3sEkqd+gONR51lxld5kG2oPHcZrcefYKCZkqBsNDY37/GmfiDhzSyPMgUbEuhq6SwzWSACOW1IPXZjjCw7oQkIJ5Hn8t6CrdF9Kpw4LbgMb/aJy+cl36Pmp0TUXqh5Ymk00WH4Q5sgDuAetC+mCgstE7McYHrFaY6SwDJ2mxcjQZcL5em+m3F448rGMsys8cnO8hO4YFRagCjp0qa77DuTgLBU8rrQYIsBw4868tjcWvEL2ndbW0pHlM48UTHqzSBVHNRWFRtSkagDLy9xtVHD0yrZH05kcSdfClwSE3vVaMoczPDGzR5V4Y//AJghaRmb9WqgHQx0jcWpAIIBsaXWcS28ElKu7fy4U8xinmSNlVtRoalfGGcMGZ8gaZDGRpkHKokG5NEEsEtTVgarBPLiMSNtJQDbW1yDoL2nvrWLruISk7MAzGsxn/GppFw/LzeY6I5lVACdBOlihDqOYi6Jslvf1W11LQUBRGyTvzGmkx840vi3G0hKHDpAkfSDmY3xMcY7s8nECY3LF3ZC/meZZWjpEdA7UpBOoWenQVigzWmISDERY67XG8xHPM0r0k4pDIWgkCYHIA6/J8KcRIYmBitNcYkAB2oxiQhgdmGzKLBshfU4o42h0QsA/wAxY6VlofdQvsKO8fb53VQZpRnsm1pcsZ2CHSQwo2pINWD0Pyva8YjCldHY5PbhKsyb2O/LI/eNK3cO+MUztCx9DUtk45crmQjMYmfZ2WnABN6ht1KjoQOpNCqx6d11nH4UqA2wJICjEqGlrxe0HOBJFXBKVQfaqnxuWURSiyiMbr8JNaT8tiL/AGh648r0KpIWpB+oxHdmPm6tPCuIQs7eREfOdJMlxZpc5C6IquSEbQNIK7ayVutRUWT+yPTGz0glKsOsuQLeYy8z50R9lkJ2kgkjU5gE5cqb592zAOgrL5XR4/xXtIumzzLUbbbENthfoXEN9HYkF0FAWIIOmRSqYyPaHCJNYWLZccRGZFxxHzxrfls/JHlEnTcxqwr1VHBr2+7jZfmww9g3mmelX2m/pVChG+JIHifClcSgrwyFq0t88BS7O5kGNMxCAwWWrJPKKICHbl1KwB7BwepIwfDY1TOLOez2oHAmT535Vl4lsKavwrHwdmrzJ2oP5iletG9YHTegK+Rwp0nCwVi158aph+ysjgKU8eyP6NmpIxtHIA6n8vbf12Gkfub9cEw7vXNAnMW+fNas4gJVI0v85HyNKsrH5jBCqlpSFBN8hYggiiOlAetDqMNuHZTO7zouHfLBlOf2qg41wMQZM5iPUxq3D82lgAo69QHUg3+b0GyGGxSlv7Btui3y1FxTrj60urMkQO6vp8n5nDJSnxwSCRPoqg/7JJ+mIC9nFpnJQjzNLM9pozxrzwTlx+lIO0akj/Cukf74xbHrIZPE/n2qzd1A8D60s8Tsf0qY99Zr/CzAfyGGsCooaQU1wcKHdoZg+wpvCpgyeXnAOtpqT5GGVBfqAbb3oYSUetfUg5Rf/uB/FSmUJJOcmp2IapD6C6+Sir+rG/lWH/pRzoDvZEchXReHf2mL92f+uXxjvftq/wCn0VTwqe8R/wBun+Uf+4MO4T/Dp7/Wl8RmKNy/9ii//Ib/APZgLn76v9o9qO19Ipnx74c3/cSf8GPAWfqRzH/ka7U1n3m/u0/3MSP7eZ9aqrShfGX9ng+f/IcWwH7qvmoqr/0ip2D9Vw/5v/vw4bV9bnd6GrjLv96ueF/rM7/fD/gQYyH/ANtvl/7Kolch8S9R+9J/vnHosNke70rbxn+GZ/21R+FfgT6/8R8Z3SWfzdSDX7iu6h8t8f1l/wCIMNf2jkn0ovTP+AZ5n3p43xwf/jx/8M4pv5n1rEP7yeX3o/wl0k/eT/nxjdLfUnkfWtLoj9pXP2FVI/7/AJ4xFaVrUr8Uf2PM/wBy/wDunDWA/wAS1zT61R/9tXKprwd/aE/u2/5cbPSv+HPMe9amM/ab+aUN4X/tkfzl/wB1cNdLf4ZXJHqazl/uJ5Cm839hzn97N/xDjPw/+PZ/2p/8KTc/YVzPrSjwz/ZM/wDIf7pxq4v/ABDdYw/b8ay8J/2w/vn/AIOIxf7HcPWgMfUOXvWf2k/rE/ux/vNgfRv7Z5+1HX7e4pNwj+0Qf3g/o2H8R+2rkaAnOrviP9hzP7kv/PjHb/xKeafamkfSKTcB/sWa/uv/ANbYYxH77fP3oLH0HmfatHgj+1N+4/8AWLF8f+yOY9DXNZjl70r8U/2mX5n+rYZwf7KeXtVFfUfmgp54j/s3Dv7xP+E+FMN+89yP/kKaV7j1qW4Z3/cGNF73pF73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data:image/jpeg;base64,/9j/4AAQSkZJRgABAQAAAQABAAD/2wCEAAkGBxQTEhUTExQWFhUXGSIbGBgYGB4dHxwgHCAaHhwfICAgHCggGx8lHxwgITEiJSkrLi8wHR8zODMtNygtLiwBCgoKDg0OGxAQGy0kICY3LDQ0NC8sLDQ0LCwvLCw0NCwsLy8sLDQsLCwsLCw0NC8sNCwsLCwsLCwsLCwsLDQsLP/AABEIAOEA4AMBEQACEQEDEQH/xAAcAAADAAMBAQEAAAAAAAAAAAAEBQYCAwcBAAj/xABHEAACAgAEBAQDBAcFBgQHAAABAgMRAAQSIQUiMUEGE1FhMnGBByNCUhQzYnKRobE0c4KSwaKys8LR8BVjk/EWJENTdMPh/8QAGwEAAgMBAQEAAAAAAAAAAAAAAwQBAgUABgf/xABAEQABAwIDBAkDAwIEBgIDAAABAgMRACEEMUESUWFxBRMigZGhscHwMtHhFDPxI0I0UmJyBhWCkrLCJNJDouL/2gAMAwEAAhEDEQA/AOl5biYJI1LKFIDGMHUpIsak3oH81+9AWRnv9GrR9PhVkPpVRGX4jE7aAy6/yEjV8wPxD3FjY+hwk7hnWvrSRREuJV9JoysBq9TvFOJpCS8dMpNOLpQx21BqN+jBQfXYhrbR0e48kKV2RvO6gnEpQdkXO4Vq8/MP0VlHsirX/qmz89OL9T0c1Zays8MvnfVdvFL+lIA40C2YmJoEuO7CYqB9VQBv8NjAXekeiWbFsk7vird9+FXThsYv+8D5yrU+bkDadMzt3EMsj6f3rKhfqbwfD9IdGviepKRvIH/2vVF4bFIP7gPzlX3llQNTTx/3pJH+dr39td4a/R9G4mzaiDwUR5G3lQevxbX1AEch7VuhlnT8ZYfsnf8AyyFh9Qy4VxPQD6b4dwK4KEeYjzorXSTZs4mOI+1H5bi5OxCtXUDlYf4W6/OwMefeccw6tjEIKD4g8vxNaSAlwbTagRWzMwxT9CFkraxRPsR+JflddjgqHErHZMj0+1WSpTRn4aC4XmyreU/S6F/hYfhJ7g9j9OhFFz5+tHcQIC05Hyqc8a5nLyEyJKFlhOl7DLYU/hYgKWRvQ+o60MNsBY7J1+edFwWKQ2ooc+hVj9/v+Ka8J4uuajXURr0mOQDuHqnHsWUD2LV6EjUgoNuf4pLpPCqZ5aHePvvq1yU2tFbayN/YjZh9CCMSaUBkTWazKWKAjUoBI7gNdH5GiL9j6Y6DE11RXirKHL5mOeCl1HU24FMCANiRtIW0nt8R741cLiJZUlzIen4qFLgbNFZPibZiQwZhYJ49ekghGHwknSAxLaCd7FBQw1ahzQ2UONB1Eid9qFcKilmQj/Q9ME5hbITnVqZi4Csg0B9a8qEik37AE+sAmZGdTU3Jq4LnUkjLtkMyd1ayVo06n/zIz0PVl23O+LYzCp6Rw5H/AOROR38OR8jeuSdg1YcQ4+HK6UFWWje25kFW2yECNx0Ymt0O1qT58dCEMhTrgTtaG19BJOY5bxlRkvkKsMqe+FM8rhkW9OzoGFEBr1D5Bhd7jmodMO4FLzaOpfHaT5jT3HdXO7JO0nI1jxfjymRMrA6+e7c1huRB1bZTdnlBG2z7jQSHwLUKtHH/ABMseXQwOHeSwklAik5Wk9Dv0PQk3uBgrTRUq9N4LCnEORoM/nGpHhiw/rJrldjax3dk93O5JPpRHY77BXGY1U9W1biPb5PdT7+KEdWxZI8+/wCTVvwid3jDSQ+SbICWDSj4T0FWOxArp7nJWADYzSArDj8mnLy9iylAfQvy39Lv6Ylr6waE+vYbKqn+A+IMtEsmuUAl9qDNsFUdVUjrY+mFsZhXnFp2U6ctTxqOjsFiC1IQb3yNZ5KX4tJNfvb7kkggfCOlD+QrH0lCQBFYSlEma25jPlEKxxCSQ1pQNTOQbUA6gFo9/Y3gOJDewVOG1EZKphIvvrQviHMTuMuMvIkaAJmJZdIAblvURIRpC2StksSBYF3hJZZal1RB1SL7+X2yp8qWvsC2805mz8EalY080kaSW6EHqCa3B9FGn5Yzn8YpxUrVPAU/h+j1RYQONKMvmmdjHIWk35EHw0QTpJJ5iKJ+8Y9AcZWKS+4R1QhOv87uXGmlNoZMKMn5pRR4bmXLBwix/hEcrBz7lvL5fkv+btirGCYbgq7R4i3hN+/woDrrqrItRSCSMUA6KOnKjp/BeYD/AC/PD0JPw0pLyeNF5fP3Qehq+FhujX0+RPodjYonFFN7qu28FWNjXk/CUO6Hyz7fD9V6f5aJ9cO4bpTEMWmRuPy1UdwjbmkHhSjP5fT+uWgOkgJof4hTRn50N6s43msdhcajqnQL6K9vk1nLwz2HO0g94rAh12P3q+9Bv9Fb+X1OMXH/APC0HrMGqDuJ9Dp3+NO4fpb+14d49x9qGzFFrVjzbGydSsBa7NuDQ2v8grGI1+oaWWsQCFDKRmPfnW5h1tuJIQZB+d1MIJ4ZlueGOzsxZFZbBo7kbDb8VfXDAxCQvYSqD4eFLKbI+oVLeK/DHksczlwVQ8zFCQUOx1Cj8BoHbpXp0fZeJGyf5pzCjDuJ6l4RuM+unInkaL4FxkDdc1PEW3eMqJ9wFGsDQZGQigSCCDV9bxY5XAjfl3VnP4F7DOdWRI0I1+1OXzskpWTlkeMGpcuGWUKavVBJTMhIBIVjuOnYxAggGl1oUM5FCcX4gZolkDRs8e6PqCirUODqGlj0FMEKkgEU3NfDvlhwBYMHdfyzHnQSb9utGRjkGWfMRX5iMcvOrbcjBR5iivu5Iw4vSAGCtqs0RoYhYzSZBEiod7IJTSvh/Fso2XOUneMog+6dxYQWOUNpYCNltQ1EKQK/CAq2VnPP5nxq7bGI1QYictMr99aOPzGfhGiRoiYpUigMTK6loiwkcEbgNEbOqrJGwsEttLLTm18+TVHFBIk0Z4NjL5XJ0GLEvESrgNH5QksjYEqQsY06gOY3Z00hisXh9txnEplFiLTZUHxBJy0FWQDAWk0XwvjAyZ1jmUxsF8xgNJco5DlbBNqRy9SBemxRE4pt0bDaSAMuOluHHwmqmy9mZUdPvSIZtYVZ5y5OYJcwo/RDflob5kXQRUZZ1UsTt0NQ4XVbKMhmd5+a1RREBSjA+ZUy4BA3EZ1kl5IkRaijOlVRSREm29NuTv0BGDYt0sMxqr4a2Wx1WFSQSCu8cOPMaZXNWKZrKZZvKXRG1FiFQ9LosxVdrY9WO5vuDjIDD7qdoAkfMvxShWlJijM/xOOGIzOw0DpW+onoF9ScCS2oq2YoqEKcUEoEk1zbi3E5881aRoU8sYPKCdhZ/G5uht32AsnD7aEt2Gvn+K1XDhejUgu9pw5D7bh/qN926rbhX2ewIoM5aV63piqg+gC0SPmT9MM7KRSL3TGJcPZOyOH3P4rbnc3lWCgRMdIpdJMe3pakGvYjCjWOWySUKN/mtLno1Tn1AfOVCPxgxqfLVIVG5IAJ+ZZtiT6kWcLrxClqnMmm0dHoQO0falHBeFsGVLDvIPM1swAZyPvCO/a+UHY+2NbpbCLBSR9MAd4/FZvRmNaShUi8k9x/NVuT8PIN5GLn0HKv9bP8aPpjKDaRTTmMcVYWHzWmM+UBj8taQAgrQ2BVgw2FWLAsbXvgnOleNaIXJsMAGU0a6dAQR7EEfLcb1hVxGyaKkyK24pU0BnMldsoBv4kPR769dg3v36HsQRK9D/FBdaCrjOseGZnohJIO6E3dDqrXvqX33Iu91Y4lxOtQy4T2TmKYYFR6U5ng9bwEL/5Z+A/Kt4/pa9eWzeNfB9LuswlztJ8xy/NJv4JDlxY0snhViFkUq43AOzD3UjqPkSOx9MeiQ5hsc3FlDdqPcVmw9hV7Qsd9YQRPGWI51ajXwsCBR/ZawB+Xp74890l/wx10KYXBGivuPtWm10zJ/qp7x9q2pmlXoWiPvy2fryMf44847g+kcF9aDs/9w8RMeVaKMRh3vpUJ8DU+mWRZWljizHONLLHEy6Ctk7V5R1XRFgbKVHMThzbxL6AOyIvMghXnIj7zlVV4wNG5Ji0bh9uXdQU/EmEoaOWWB1OpTmlVVsVa7DkDC9zQ3NmjRcwrLg/c2f8Apn5830d8LcZJbIV3gkdwy9d9qx8YZhZYl85AmbLXKEoxTIoYiQEFlYrsp3sEkdCuHkDYMjL0NYTyzsAHOkWW45mmSWJJvuiuh1IDCW1q3YgsW00t30Vfe7whq0Zz3cq3Oiuj+ub6w5gg39OR96GmzsbApvTL16bdOl3t1sDscDS2oGa9EvFNOJKDMEfjfNs5A05TogjuMuDuOh3oihq26Wa9L2rBCvZVs1lv4BGLwxX/AHDI304Dv0MHjT/w9xOZYmkSPkLSJDTEMwYgtpAHVvLVextSARqsJ4vDtdZsrNwATusNeUn3yrz+Gwbq2JSQOJ849KM8S8QCQmGBWKyxjU/l2PLshuh5FsBNJAG5o3uaYNAdXtqN0nfwHidfWluq6pG1Hzeans1kXbMhJDokkNsqIOVnBYLVgXRA67au5G+rhylwdnL7a0AILioNzmeArpXg9vIIiZDUoV1JIsCqA22Kiq7EMTYAIxn4tScSkuoP0WIIiL1rqxK3FDbjIARuFL+Joy2fN0sqOFIQPqa9kbmZjGx19QmoliKusOOvPIabLCNqSAdIG/hSgSnaO0d9KuMeZLOsOolVFga9YQt8ZuhqPQd+vWyxwPFpQ2sqGufGtbBYxvBYNeIUO1MJ42Hlqe7WqjwhlFFOi6lQkIb5S3QsW/ERvQAO+5qlJzXMU3h+05dWgGnPd9tDWI0h15wvumVH5/G6qMyNJvbyD9g6EH1sav4tXthUvYx/LsD53+gpuEjjQuX8ODq8l+yCv5m7H0GGA0kU6rHLOQAppluGxR7qgsfiO5/idx9MEFsqVW4tf1GaziyMStrWONWO2pUUH+IF4sVKIgmhwKIxWpoWfNkEqi6mHW20qO9E0Tdb0AferGAPYltn6s9wrgCaClkLFjWmZVvSDqEiDegSBfUi6BUkXYI1WadbfTb8g110ms8znkRA7NytWmhZaxYoDrtv8t+mAhJNHSCowK9yWcWVSyXsaIIog0DR+hB+uOIiuUkpMHOgM9EVkOnqw1r7OlA79gwIB/x+uCoMpvy7vx9qUeGyoLFNIpAwDDoRY+R3GAkQYpqtMk7ayiKCQoYktpHMWArlNnlPp2wNx1DYG1N938iomvtKTJTpYsghq2KmtiO4PcHBW3CkhaDHGoIChBqY4iJYJHC1IlakVrDV6BxdkEEUwJ6W2+N/D9NrTAdE8dfnhS56JQ6kqbMEaaUt41x8w6rUqEFn4XLFhyUFYsUYkDVQ3NWKo66cclxIUjLjWd+kKZC6W57io/R0khaNZ3oBopOi1bMyowBINrRsAlSfy4BjEshrbUgbR5eJp3ozCLxWJDQUdkXMzkNBz7qm83lwVYm2I5gWOprA9Tuelb9tumMdKzIr3S8G0hshCRbK1xF8/mtCcPmRfu/NSKn8xQxARibVwRtpJUCiKuhd0tHUFkTE+o3GvG9LoT1oSkWIvAyuYPzSKxy+bVGaFSJFHwujDTR367E1dXV7YqpsqAWbHjW/0ZjldSELEmNI89a1o5EJiEfXl1hq9CTpJolaFEnb6CibXamfnzx8ZRX0epSwuTAgW4DST94NZy5xUi8tVLvVadJIF/MAED/TtiqG9pe0owK1HsWhjDltAKlRlBgcyRkPkVUeHc6kcaeY2gQKUWqNkKut1F8xOrb3IJAFk5XSTbjqiECdoyeUmAdwtflGdYmHxaFtpbTnl87/AG3Umyecb9J89V1RJpVYdRAIi3jUkUG0cpDEMdS3W14fUP6PVqNyLn18fSmv+TqdSShX2njOmk79LV9BmEnlbVKY/NJMj0XlondY0UHR6AbkAC6q8PWYaAbE2t+aV2mGEKQ3mbHVXgLJHnwGdWOYXLCQSPKYEssI1dHzDnoP1d+Uo3o6iw1GjGRjOL7ykFMAzmYgfn5nS7OGU6uEC/zwpLnuLgO3kKsEbChHtXxRsXa9i5MaEsbG1b6mLFZddSNkGfny1bD3R2EwrO3ijfhr/pHubd2dUHhrhCtH52YY+XJzWxOucnpQPP5e4AHxPfQA02RjsYtbuw3dfp+fIemAU9coLWISPpTuHuTmTqfCrXh8aSqN0KAACJCpUDtq0mjt+Ecv72xFWMH1XaXdW8+33oszTbDVdShYyptGKn03Kn5rdfUUffAg4RnemVNg0UnERXOpT1PVfnY3r3IHvWCgg5GgFChRoPfHVWvsdXUsyzUWVtm1u1eql2Kkeo0kD26YxMe2oOlRyMegq6DaKzmi1VvTA2rDqD6/6EdwSMLMvKaVtJ/mpImlefy4kCoFCOCTVmlcglSP/Lcax8+wYY30uIdR1ie/5vFudc04ptQil/Bc3okGq1EnKwP4XFhb3q7tPclcDjNO75+afxIC0h1NMeIZyNmh0SKSJDYBuwUkFWNutH6YlECQc49xWZiBKJrDJ8ZjRdB12jMppDQ0swHbfYDpeOWm+Yo7DS1tggUTk86rCabfQp60QdKIrHYgEbs2xxm4xJLiUDOPMk/iqkEEzX0/EI8tHH57hGbatyWc7tQAJO9k0NsaKWyZCch6V2VAZ3PwZkVDKrSpuEunI21DS1NvsRt1C4t1agLixorLvVrmp/OcKGZXyDp0uUZSWYfCTemttWmhtpJVALIBw/hsbsNlKgSR8y9ajGYSV7acjS3x5wR0aCaOBNKoQxjj6OastpUbEAANVCjsLAxLDiVBSZPedKbwK0tObRieOXHx76hOKcadXEcaEuRVEEkE+w6mqw41hwRJNqZxnTGyrZaEmOcH3oTgfhXM5lwBGyLfNJIpAA+tFj7D611wy48hsZ1gNsOOK9zWnPH9HmnhiLaFkK0+5JQgatqomiduxrEBIcSFHOjIxK8OVIT9O7lrThMw8kSkAaT0YVynuCB0rpXoQfcqbCUrg/zWy50g45hyW07RG6JHcNBlac7xnWUFh1JZTXYHr/X0+Xat7FoBBArFxXSynG9lAIJBB4A5xvnfaN03DFi0yeVEgLKmonVpIEdO7MAKJZm+jUBYNgFmyVL1PrYAcvzSOEdDbqXCMo9waTJqWuchy/LsxWj0Xa63JFkd/wDKxCSMvnz5v9LtYlt8AGxyN4m/ZtNjOcazyPyUEiMjQMryqWcoVUlavndWoFeYdq3uxWwusQLrECwnfwHGsvHJeaWpMg3JyAPOYB9q1NnF54wFOoKoZgVZG218immOq136gCgpJwYNj6vnjQcR0kpey2EhIG4DzBz9Dup+nhDyctLmJjGkaupWR1YSOim6VH2UtZqNwSSADyndD/mCXHgw0ConOMh38NTIgcaEUEiVmeftu5Vo/wDi4PKzNI8zsQI/MBhRQbTcxNqsKTekC9TDvzOp6PVh0dlMJuTBk+efjauB2jnR+d8T8WyehFhywjb9WYIS6Nt0BDarod6ND0GJwv6DFTClbQzCiAfT076stLiM6J4V9rsyOEzuXWj1aMMjAeuhydX8R/pgznRSVCWleP3FUDh1rpePOVp0uTjUJm8kMde4B0sFYr8Sq1aWYdwDi2wSCRp5d1SEkgkZD58OVYwyhQ7vqy+kkfreWrNNpvy7I5qIPXfBNpVgL91BLaaaQcRbYOhbb9YlaT9C2oX6DV88TtJPChFtQooiOZfzAHYjYqR/NWHTse2OUkEQRaqUK5aP4zqT/wC5XT98DYfvDbrYXa8rE4AjtNX4a92/151YK31jnMqHHbUOhIsG6sMPxKaFj2BFEAhTDYhTC5GWo+a1ZQkVH56FrcTdWtXHavwlT1NDYliSQA1jSwGinFdY5YQNPsefDI21BLeGUANlVwfX596Py2YLKhb4lcK3z6X7AgggejDCTDPVYvZGUGOUH+OYquMBDKgdI9RQ7/HIPR2/mdX/ADY1HM/Cmejz/wDHT3+povzNOSAI1eZIwr8wDudPvqCaP8QxmvT15IMQB3WF+6Z7qUc7Tpnf6VvHDV0KhJOkDducEgddL2N/Wr9xhNPSTyVlUyDofk1YtJismhidDEYIS4PTy1KWQCXojsCCR13UXzA43MM+XEhwSB8t847qAU32aScY8NQQoXVToGmwHYMDaqpBDAfFR7UbN+jPXLVeYz0phsoSNlQtSd82Ixss+YFhdMecnLgnsxEnl9q2Pz6EizTnWZ9nWSkAHlr5VRaIugEj5x+9JfBckih8wkcEkszsafMHzQoJ5QSjXuDuTZ2JPppYhSZCCTAjS1dhEKCdsASeN6vOHZzzU16WQ2QVcUykbEGrB9QQSCCDhRSYNPJVtDdUN9ovhMtqzkA5gLmT1A/GPcDqO4F+tu4V/wDsV3UhjMNP9RPf96nvDPD3CyPrCWqkptq0mmSSipBBugRZ3I23B0k4ZD7ZUbxoCJ45wKzE45zCPpCQQTrp8+ZU4biLiIxCJy/woRGNPQo+o3Qei1npzA2K2It4PYRSSmwIiMoEGbcM6zVs9XiQ5tzMkybySfG9LeCuvm6Zi0WoHn1NGwoHa7FBwRdjfSoG2F8Jh23V/wBQ9kcr/wAUTELcCD1YvbzoteGIlMs3mZcH41AZkIO2sAi1HtR/hRNiujwpBcw5B77eOnfblWlgunnUKS0+mFDQyJ3X4edUWQ4Tl5V15eQzSoQXdNUbixXKRTBaFFbPrudj5t5bzJ6t5OyDoYI79M9beFVxmJcxDxeNju4Vr/Q0SipMUKabMVJIjm01py8jLaq6DrrHUVqGVkqhV1Gc7gjODvBzB4b8rKWFCUiK38Rgbdc1EJlWiksz3sxoFhqYKbH4SL7AdAxg2iuVsq2N8CPO1ueXnR0YtvYhbYJrZwvhuWikMiwR6lrm8syxkG9LDUpCXRvSQRVE4JiX8SyQkr2gd/wTRUHCOjtdg/O6nGSnykxtWMY1As2UktLBvmQWU6UNF17VeA7TZWFOJ2VcR7/OdWVh17J6tQUOGdWnGJMpLBeYMUkL9NVMG/d6kn93fDqNoGU50kElR2QJNJvE+caHKyuhpqAUnsXIUN9NV/TGQ0AVia0kiSAagIsicq7qCHEXlzs63ptWW7ProZz7hSe2CJxAf2F5bUiDnl947zTzryFJSoCD2087W84gaGqPhHijzVZvIZ5SbKoV0KpC6dTsQqWNjdEkdOl8+hLcAqgeee4Z91IBuBtKIA468hn3xHGqThOd86MOUMZsgoSDRUkdVNEdwR2OAGP7TIrqI0ENqQ6WOx2sNXTUO9eoIPviyVxbShrbCq0cR4rIqhTQLbeYm2kD4iQb09QoNmiwvEPPbDZUkX0HzdnHChhvtAE2oPKs0NCP4B/9M3X+E7lP5j2s3jzvX7Z/qXO/X8+vHSm1sD+21b85EuYXUm0qfhYC6Ngqw6EEEgEbbmj1wVJ2c8jqPnK3K1LXSb1L5aVtRVVLMrC1Hby21LqJ+FtipDG6YH2xoqUkbLizBHmCIMRnvtaQaO4euaKdcvtTKXKytI7oi6Wo8z0bACnopHRR39cDc6RYtn4fmrYTaYRsr9a2rDIPJEicsY5ih1bkljtQb4ghFA9DhF59twK2Dc77cOWROtCAO0SaPmzShNQIN7Dfa9/5CiT6AH0wozhlOOhvLfwG+iKWAJoLSF+8J0kdGP4R1N9tySWHvXQDD6sUrrQlnIWA3/PHXOpQ0AntZ19LlH4hGFfVDl2osR8chBB5bHLHY/ELYdgDjScxqcOexdXkPzyypcqOlT3G8lHw+FVIGazc1rl0cAqGrmkIIolR+KgapRQs4Lh3HMY6SDsoFyRnwT3/AHNUcdWqATJ+fPKlPBfAwyzMWYP9yVV9RXTISrazdilINVvRNnoBuqxKFghQoqcK4hQKVUy8S8SSHKlpVciV/hQlDQre7BUaVBIu6JHrhdlpSlQnSmX3UpTK9aB4VmmhAdXlfKuoZ45SS0aONpEY7tHRGpTuBuPe6gSdlQhXrVUwBtIMp14fNR30j+1OIRy5WRAAwDAUOgjKFR8hqODdHrPaPEe9L9JIA2OR9qzyjXPHK7AIoBKjoeTzASbHQldiMGxmOLyChKYnPxg8/wAUjicCQx1ibwAeQUYHeb+FL3zQkm8xxuSqKF3rSEQNfqQBuOu9bYW6tQbgZC/iZrd6Pw7GEdCVGVKMCOGs7vM0Up0sHjoyIdqAoeoIBvcbWbrE4Z9TDgWP5rQ6RwLWNYUzrvEdk2PMZa0whzzudRhUnfUHoJoBrlNHcMeY+gu+gxfpB9b6gtRgaRv4/O6vFJ6MOHT1RBCgTfQ6Wj4KP43mYRDHrHmwEqw8uQSIL2+HVqBokgaetVvjPbZXtEpMK5Qa5ptbawVkFNasjxhlY+YfKlikB0zAueQgUaNtQIZUDkEgNS1buNMtOYYt7Vlai3tVtrYUZqt8O8Ny86+e2mZr6NRCnrzL2Ykkm/mAvTCeKcUlQQiwAgcqcYbQsbZuaL8QSQqCqgedWxXbT6Fq6j9k9fbqKYbDreN/p+ZVoMNrUrsW+efzKp2NCWOndjepyNr2se5quUfM1tei463hUBIHd96fKkoUUoja1/P2qy43q8lgsYk1UrKVLDSxpiVG7UOw3+eMVJIMjPTnWZbWoLPZbMQworQqmVaQCWyA2mxsehAYDTbW3Y9bxb9Ola1O7RLkWzgHzy3C26mlIS+UoQSom5ngJjfwmgM2UlVokZ2zPnFUgF6VUk0VGkgbdSSD1vBcOHAoKIGzsjtak8f4ouHdS0dpMRFzrMXuTIvYDdprXTOB8NGXgjhH4BuR3J3Y/ViTgLi9tRVSKjtKKt9b885CNRonYH0LEKD9CbwJathJVuBPgKqaETJItaRpIFWpo16H831vHmv1Tuqp1ve/t3VYtpOlav0UKNkXboyHQ3yKVob+IB9Btg4xKV/Xr3985jz76psLSZSaF1MzAAqCu+uNjaj8pBUMjN3U3Q671i5SGRtAzOhGfHMggaHfREq64QRTLKZW+g2/73P/AHvhNRUs1dSwgQKPXK++JDO80uXa+bK+hxBZ3GpDu+lef4eCden7xdwLoMe2rsdwKJBogemCNPrbBbJgHPlw9xrVgATtV5wrhZkCyzkMTusY+Ffn+Zh036G/o6pxDXYZ7zqeW4etUW6VU0kz6BtAOt+pVdyOnU3Q6jqbxDWFccEgQN5ocGubfaTNLFnclm2ry1DIQm+kk3vY31WNwB0I9Mej6OYShhbYN5B8Ptehq7C0qNOp82rShY5ULrsYiwF6tJVq6mh07HUe4GGAIFxWqTJkVnxLhi5iIxzAb38JYbG9rFNuNj0vfaiQYQ4UGU1C2w4mFVs/8OQ+VqH6qLykAoAJtynSF1Db8V1v6nF3H1LEGKo1hkNmRPjUXxjgut1imZ6CyMTqpjZV2AbmBX7va1G223a7ThSZHz5NIlDq1bDoy2jM5ikmYZVjZAocny0VjW2g0PoRpvf8AxYJJVtTv8/h8aZUUJxTLSBKgBM5SRInlN+FfcPPI/6vztiusp8JuwuohVN7kD9nteHE3T/T76Vx3XhY60zqI0BPlyrKDQrOU0lqUUvw/CNWkAWVLhiK2obUMAxUlQByrY6ES2hpS0mVnPgNLZ3vRPBc0ZCsbcyM2qOxtqXm6bHc3t31DYBgRC1bLcHLI8JtPd8yrKf6RCsSpBIKCbcDv8ZnvsKfZXiDRKEkzCeXPGHRRXlqpFFRquhYJ1AizvsTWFmEtOlSSDKSRM53+RwqGWWHFlLhjcQa05aHzpGlcxSOwU3pPTSp0kCQD8Q3677EYJhmUAFpMgJn1PDhRmcC28syZiN2tNIFVH+7CxuRVRAhmHp1Ln6HByw2B2zI4m3tTicDhmTJt5U4yHAHb47jTqQPiPr+7fcnfrsDvhd7HpSIbv6VLmKAGy1b5pT+TIIYvKA0qBy1+E9iPe99+u93ZxlFZJk3pIWuKLxWpofO5USIUJI6EEVYIIKkWCLBF7gjHVEVqysAiCxRrqKruSQNrNWa3JN0K7HpgbryGxKjVVKg0SC/eM/Rl/6jAf1jW/yqNuteaQspUo4vuNJIPUEAMeh36Yt+pZUIKs+f2risUr/SpRdoTRI/UyqD6G6avlv88ZLuEbCoQZG+U+lqIlwEXPrWEvF9I3UBzsgDA2x2UHVpYbkdAf47YqnBFSrTGttPMVxcgaeNbHySebsLKtRY9XahbH1r4QOgo7bCpdeKUbI/gbvedZ51zKbFZqgiShWBpTAoKjJms8Wqta52AU22kV8W23vvt/HFkJKlAASd2+umKEy0J0EmXzVO6NQuiPVdmB7GsdigFZJ2SOfvlRQsTIEUjzvnea0ak+XQetekc2oEcqlm3UkgmubB8M+ylkKWL3GU5RvNs+dGbQnaJIn0ryHh9fExOxBVQFUg0aI3JGw2uj39MQ50i4QQgRx18fxRljbja0pd4kiQ+TAY28uaVdbRpdaCrKDQ5bYDmOwUP7YtgVL7b20NpIMSd4IOecDTUxQXQLJix4UBxLw/5sh0haU6SSzKVqilafiAQqKPoPU49FgcRt4dClZ/a3nFMtK2QUx5x47xzpxwvINEtPPJKf26ofKhf+Yk++CqVOQiuCYMzROYzCoLY16DqTXWgNz9MQATlXKUBnUTmuL6wWbWP0jZQdI0pYBXXZCihqPS2bqOzicK4VQI+D7+lALLkqUczYeE8fzUwx2kWQg6Sx1A2CVBY1tuAa/iMGdR1atkcKxsX1zeJLqjKpz42MRpYi1a+HotguG/KOTZjRtTy/F7ddhiju2BA55+db+Dfwal7a1XiNLg5giPm+mU2XEILFWjU7ktYJ2G1HmoBrAFb174Gg9bJJkj7+FGS/hAVM4VWyMyR4QCeExGuVA5W1kjZHFsdahd2jG2mzWkMaugTQ6jErMpIIytwP4+ClcI2y46phKYSd8Sd99+s5CbDKs/DXEDBP5SaT5chZCdywUG4Rew1jf56tubacQjaR1p1F+/Xu+ZVmvpDLqm03APwV0jwb4fkczyBYo5I3C0UR4pGq5ARpDAWfiWiCW+IbYAw5tJ2gSQfnp5RQidNacoqgMujyTGQXQVqgJvSysBTwtvT1XVWFago32T9ae8b/n8UIgpO0mmWWzBvQ9B/bow9R/qvUe4olAjUZU8y8FjjRJxWjV7jqmvsdXUMmYWN31kKGoqTsDQoqD6irr9rboaSxjK1kFAnlQV2Nb/APxCP1J+SMf6LhL9K9/lNVr5c+h7Sf8ApSD+qYt+je3eY+9dWibjUSkhiwr8y6evT4q9MVVh1pIB17/SasEk0DN4kifSi6muRBY0kDnXrpc1gicKsSo7joRod4FcUKiYr3Ktzn+9f/iNhF/6+4egppv9rxpjkXk8stIOZmJC18AugNtzQ5ieu+HeraW8lsKhNrn1pRyB9NbeHyu0aNKnluRzIDq0n0uheBPoQh1SUK2gDY76qCSL1tljDCiLBxDLy2VhaDBFSQCINJc/nTAyxRhURVFCtu/8u22HG2/1EuOEkk0zh2ELSZMRQOalcz0lfqkLKSLFtJ2q9q6/yPZBCUBntbzBvuFSkq2rVnAsrEqtlhRIMYbY33V1U9DV0djscGbwpeEoE8lR6g+4rlPFFlVt8uS679yIpDXzXt8y2K/o3JP9NXiPXXuFd+oG8UFmwt6tSMxOhdJdNbdk1KSNXohs99hg7AxLQ7IWkcQIHGCPO1VLyc5HjR0nC0RERi+s80jedJQA3bq2wvlHtZ7HDuGxLzrhM9kcBfdp30o8+tKczJ41O8F47lsxmpkyymkQapK2fcgEfiI36nrt88bSmnEIBcOflRuj1qJVtGcq+4jk8tHFJpRQCrBtALUK5thekAkegB0+2JHWuEASYrQW6hKYWbXH8VzvNxqtoHWQBuUoTQ5Rq2re9OwajRsjtjYZbT+qSBe2vf71hoaCcAVKzCuPC/haN8mqvhsTQzQseVEdNrJFyqqFrPN1atz3vGFth1DiNSk//qZjwTTD+ESgKUkRYeFB+IJP0uSYg0qlip77fd0R3DCMsD+0NvVvAMbLZScxHpte8d1MdF4aQtU5gf8At6iseDcIDSQO8YWIuDzG73UlashV0sSd+gqq6CxKlNJKZvGnESDzqMb0qy43s4dJTfMm4ucoJi9tBFqmuGyLFmMzrS1VnZqIXSEZtuoq2KrQ36D5NPJK2kQc4HiPtOdAwuJS024kiSqL+o76639kvEOUoQdEyiaMkk2d1cEH4TtW2xCXteFUqG0pvVP4/HjGlLxaatuMcOMgWSMhZ47MTHpv8SN6xvQDD2DCmUEGSYqKmYsyrN5fltGbNRHqChIbymXZwKJ0A61HQEUAmpCXCSg9oZj5/BqqmyntCjo80wG/3i/mWtX1Xofmu/7OFCkTGRo7eK0XR2KU5XuOqaF4lnlgieZ70opY11NdAPUk7AepGLNoK1BIzNQeFcwh8SySzrK7Mrq6nRZAUahYC6iDsa1UCbF2Dt6Q4NttgpAGRvxiiKb6tJJz1BHmM8jG7wrpeXJaRm1agupQVsDcrsRdMwKtZ7X7486qAmI3e/gOFCBpXxXK6Zi9D7yqat7AAK39NQ+bemBrJKRTmFULp1oPMHlNtp2+I9j2P0OBjOmVgFJBypuZAwWUAhZd6IrS/RlIO4Nj+Or1GMR9qCYvHmND84VmsLjsmvszxh1NDSNI3sdffrsO3zvDOFYQ4iTRU4ZKpJMU6ik1ra9a+dH0I9R3GFlDZMGkZoLOcSSLmlkGw+BNyT8r39roevamGcM49ZtPechV0NqXkPnE1tR6TzZAFYiyDXJtdX+zZs+t4XdVs9lBnQcaqlMmk0MQl1s8YJ1FgDyyKKCgiyK5QCSrAgsRV40sM6020GjlrqCePplBAmgvtube0LVvycgi5lkkQMB+sU7gXW8iau579zjSQ2WxspSO78GgKddJ7V63TcWOw89rJoCNFYk+gpGOLEqSCSIHH+ajbWchWeWylMJZAWlNiNS2pl9eYk0aO5B0qCQOpLZjrzmKV1Tf06n5pwzPkDoRs3VnUJ9rnFBBA0Bn1ZiYjWiAqFj3NMbJo1pA2sFyQbJxv9G4RKIIFhv1O/5lYUJwamkPgvgsk8TJEt6AHkZpGhIVxICuwooet9eXr0rRQorJsDB3/wA7q0cSy00hslSkkpj6RvnIlNu0b3pjHPnM/OI4VRZWQgyRoFpdKx6ndgTGrAA0oDEgUARWOS4pf0xUuYJnDiX9u4sLXPIExFpvej/Fv2Wzw5WSeHMKzRr5kkQiKh9PMxB1MS1DuOagMEaR1agsG41pfE45TyC2EhKLWHD3/FSmRz7T5ZLeRjZV0HUMulUAoaja6aU3zAH4heJw+FYDyndmDB5XO7vPcYohUFMJVM6Huovh8qxu8DcjmehtqABjQFTTddSgg3RBO+4xRYV+sK0nslInmDY+BNUw/SH6cq2BJO/LSqHwtIjK8Mi2NTKQCDuNzRFgkppcEWD5a11wDpTCrVhkPt5pt4fTPcYPOspa0oxjjRHZVChyIH8+Nc+8ZcJMWdnjLarIZXA2cOofV8ySbrvdYjAP9bh0qAjSN0GIpwNaTRnhrirZdcuwlkSRZHC38Fb7V0q2N+vmkdtquJPWrUkDIc+/y8Kc6PbbU6G3slSO/Tl8GRruXhjxdFmgEao5+6E7N7ofxfLqPluRAg5VONwDuFV2rp0P33H4K98S8DMiu0Ysnm0jYq6/DIh7NsLFi+oIN6lXsMVLDrZhQ8xuPHd8hZDkDZVlR8GR8yJHmXRMUXWVNHVQu62aj2NgYZUhKvqE0EpBqP8ACOdkJEPKY1Vje+rdth1qt6qug/jmqgida13kbKp31U4HQ6ReNsl52SmjCsxOkgILNh1N1+KquvbDWBWEPpJMfxVVCueeGfBss+Y0zsVjhostczWLUG12HejY6joca+LxgQ3KLzPK1XdUtUJKpj5EwJHiK6vw/JrDGsa3S+tfPsAB9BjBccLiio1UCK84gEK6X79APisd1A3sf++2BlYQNpWXGumDIpC3DgtvK7afwjbX03A07KdidS8wH4lAxmO4nr19WwJ9OcZkZZ2/0k1dbiiJWa35DUqPKFQQMAFhA2kvup9T+Y7N7KA5rAEJUTtZzu5/bMczshZV1dn5830szXHDHMyrE2hNNNIy6gWJAArVYNLRO5urJoFxnowPtdYlcEzlMd+UcdN1MJUq6VimY41lcwoWVVk2vdDa9tzXIdvUdMKpw2NYMpSRG7X71Xq0kyn+Kyy2ayEJuPywR0t9ZB/ZBYm/lviXnekHhsqSqOUDvsPOrOLWR/UXagc9xgT/AI1VeyFhZ/fo7fIHbrd1RWsAW7rurfu5fnlG8jbaCmSR4+tb8pP5g0urdaDEbE12aqJr/ML2+JVUdZXhlBxBHjlzG7nr3ExtJWSg3pyvGXG0jIi//dI6/PcLGf2jan0Gww8jpHrEwlMq3fbU8s+dKuMFHKi4FZjaAknYyyX/ACGxI70Aq+hx36Z58y8YG78ad96DIGVHQZdY7Ymz+J2roP5BR6Ch1PWzjQbbShOygQKjnX54i4VJxbPT6ZF3ZnLEjeydAWyL5Aa3rSp9seibTsoAHChLUBANGQ5ieBXhJbevOTUdXKCQTsCI6YkrVVpOFjtAlAtravRNqacQ2+sbWaQFEZzxtwjdB5dP+z7juQgiGXjIV9jIzWCzatJJLhaUbaR1Cnpd4ZQQLCsPEB5Z6xYtpqBwGdh95vNVniPM/c2psHWNj8R8uWh/mFfOsEF8qUOVcD8X5L9F4xKi7RzFZK95FJv/ANTV9DgrcByDrRWCSmNKp+AzGXMFiFjcJpEsYKnetjTdbUm707hdOwxndM4h3AthbYmZnhx7iRRkYZKjsmtEUTRTyISQ13q7ll3V7/MylW+anrRxp9DYlvG4aFZKFxxyI+3jSX/ETJSGsU3aOweEZeIn0ofx3lEly4zRIR4qQjswLDk9iC2tP2WZeqYxksOYPFHDkSDf/wDrkRY7lCrYTFJdbCvnwelQUWeZHhZK5HDAHmBYNdkehUBSvSl9WOG1NJUFBWoju+Xn7UwoSQa6pkPDy53LR5rLaYma9ULXoDqSG0NuVFiwCDtVVjzbuMVhXiy7eMjrGk7/ACvvraw3Si0J2HRtDz/Pf40bB4i4jkxpnjMiDvIL2/vVsf5tRw+zi23fpIPkfCpVhMDiLtL2DuP59ieVNMv9pkJHPBKL/IUcWewsqT/DDG0nWgOdC4hCSqUkDiftXMuMQTxOVdmG29MdLDsR6i/XofpjTxOCQ12mxb0rNZxJdsu5rDK+IczEhRJ5Ap3q7/gTZX5AjGeplCjJApmK6D9n82ZdHMzs6fhLm+b8QBO5Aqj2vp3GEMWlsEBIvUpmq0KOtbnClWrRPKTqSIFnquWuU1tZblB9jZ9ji6WyRPrVFuAUNAVuk5nPUE823XWTuoHe+nT0GPPfpsViHdlcyN+Q+aRnVytCUzW+HIh923U7E/nH5QO0fr3ehfKAC8t1GFR1TGeqvnwaXvSxJWZVW45L9I5yzKB+qqvkWIIohug/Z3BGrZhjBI6qHBc+XzX0tXBwpVKameMeGZp3Z0aEsv3alrCuBetXTS2pSSVIvbTYIvDeFCMHKASQb/aOI30frdoSRf5mN1YDgBjUB4TS76QTOg9QoYawPkq4cGISo2PtREuNxe3mPnhQmb0J5c8LRqimwQQE1WClkGlQkFWrqdPpiVI20qbVr88tKK4lKk2Ij30p/H4k1okkIWZWJBKB7UgXuoVtu13W61YN4yP+TLMxPh7zSI2QrZWY+e9aMzxeWRWXkUdCNJLD06sK9d1v5YoMElpXbB77e1Ot4VKxIXPKs4ZwdvpR3+h9b7GqO/QggJYzB9X/AFGvp9Pxx/kylSgdhefrTLh+fMfK1snbuV+Xqvt1Ha9gD4XpKew94/f7+O+gO4bVHhQ/2hrJLw2ZMtzvNojWu4kkRG37DSTZ7C/THoMIAXU/NKQXYVHweAIIU0xzyB4U1zyighZGB236g6gNSkcgA3VsbakTQkPEWgEcaL4Zn8zEVklyQm0oqa6V5BqFs2kc9u0ivoH4fSsDKpg0VLaFCyhO7TxPyYzkkPEXIcSiEQAjlClVjcLrUlCpADaihUqGNUbRSbB3r2VyPn4okP4VQNwO+Ffce1LopszBMMpmA8qGZTHKwkc7Ss1szUi7NQKijsB02I3tBQBoTwQtBWi28eH0ySTxqB+17MBuKuFO8UUaWOxov6ejev8AHFlG81DI7J7vmX2px4GzavMmr4ZkKEeh2Yb9iGSgfWsV6WR1uF2xp6GxptJmDTnxhkWTTN+JNi1fGm5B/eSySvdWkI9vP9CvKwWI2R9Csv8ASrceBynlR3EIxDamXclWPsocQfKaCyGcjlRrUPG40SxnuOtfMXqU+/a9vaYthOPZC2jC0zHA6g8D9jlXik9ZgHy25l8uKhfFHhhso6yKfMyzn7uX0uxpf8rD+dHobAxGX+slKhChmK9A0sEg10T7GONLJBJlqpom1g/mWQnf2IIr5FffHm+n8MUOpe0VbkRTSFySKuMxxaJSVDa3H4Epm+u9KPdiBjE6pUbSrDefbf3UQAqsKSS5SNpRKYYxL+EIi6vclqBY/tGgP4kkQ488OpbJ2dZJ+AcMz5U0hPVC57qR+LckHgL1ZitvmtfeD/Lv81GPrBiL15xBg1KnIRM8VMqXs1k0KqpN72o3XrQ9ceccQ4w4ttVwLg7xu+ca3AtLjaVJz1HGut5OSMIiw0y6eQJzWBtfy7ajtfU4xylalGc6naSkUfHkWb4zQ/Kp3+rdfotfMjFwkDjQVOE5UYAsa/hRFHyAH+mJzodBP94bIpPykbtXQt7ei/x32GTi8bPYbNtT9uHHXlnYJ1NesnmHR+H8Z9j+H5nv6D0sHFMDhts9YrIeZ/H431KjpRGdn0Ly/Ex0p8z7egALH2U42Zi5qnCtUaBQAOgFfwwmTJk0aguPZQy5aaJSFLxsoJNAWD1I6DF2lbKwTV0KCVhR0IqF8LeGI5IZJpdbeXmEUw23L+rL0L3Z1KrX7w60R6LDoBB2hlbw/NXxuOUXNprsgwePj9u+YFX48NxJUuRTLrZ1aGQFCT3UgFoz66djvtZJw0LVlEkmTWrxrkIUiadURZwDpYDmNKWIKrRlG247C2204BiGUup2VfxR8O4ptwFOvz5uqQyMskmXM5j2HRUYOzXZpRQ1Glsp1Fb1V4yU4BwDaQQRuOvDWtbEPtdYWVgyDE5d94j07qY+Hc1Jmoy0cTOFqyHjuzvRBkBBrff1GMt/oBxStpgiNxOXDL80A4jqjsOgzyzG/wCWp3w/hwADTxTCRjZHMVU0RQETFbAJBc7n2FAelwGCbwrQQLnU8eG4fM6zHnVOKJrOqhvLxRCBHBJDVQjYajoVOlr+a63o/CXZoQGtUEJSeIFkFMCrKd66q638wRt1rERVqlPFfhKz+kZc6JlsgquzHVrplQAEG25m3vTd4GpPz+KM29sjZUJSdLbtCQY7qieOfaVJHl40MStm45KPmqRQVaY0FWvvK5bvY3tjkKm8Vd7CFCoBBScjvHfFctnmeSR5ZWLSSMWZj1JJ/l8q9u2LTVQABApz4fzRjI302waOwfiX8QNaSAQAd+pG25ozK0qllWRHrp36URANdzyOYTMwKxUMki8yMARfRlIOxo2MeVeaUw4UHMUyO0KiOK8LOVzC1+pZSENeragpN/hLPR76x9PTdBYhJWqTcxI0kWnvEd441kdOYVTzIeSJKc98b+I37jfImN0WZ8sMpQSwvtLEQDYPUgHbV7d/nRw/0r0Z+oHWtWWPP87qwcDjOqOwvL0/FM8rkYQokhhikjb8YUBgPRqW2r16+o6tj57icK8tUBwjgSfLdyP4r1jGKSLLA52ptlsozAHVGqnpo57+RoAfwbAE9HJB7aifL7+1O9aTlTCDLql11PUncn5n/ToO2HUoSgbKRAqh3moXh3G4RlI2lcDl0MOrErynl6m+v1GPoUXisApM1ATOyrH2KLsw3Zlra/cdD13B3wviGC63IzFNsOBCr5Gu1eAsxAuUgiSWMylbdQwDljbNYPMSNxfoMeWfCioki1MHOqjAK6l89mWm6ABkXsfVvcg9u3KepGM7pFa0pAGRz+3zPuqU519NKRSru7fCPl1Y/sjv8wOpGM/DsF5caa/N+6rqMUZl4Qi0N+5J6knqT/37dMegSkJASMhQ6B1a5C/4UtF9z+M/xAX20t2bA3lQNmroGtb8Aq9D58fdSfuN/Q4u0QHEk7x61CsjSXhWdSOfP2uuB56JHoUWyPUazINtzparKqrepb2TIScjSbm0IJGlVOW4UVlWTWpr8QSncUQA7A043vp1A+pJqgFTf2ncTqHyE5nk5VVdRJPLYpRsygqwBNEEjS11gDirW5fO6nME3tO7RiE3MkR3zoTA1zyrcuW/RuG6ChdgrfdlRH5gVSCQAWKakBc7hzv8JNC0FKfny9C2g69KjAJzJmBO/WBWf2YZMplFJbWGAZSBSjVZZQbtiGuyQCDtuAMQyISKN0gvaxCrEEWMnMi07r7hbdVjgtJ0BmUCSK421nQ/obB0k+4IC/JvlXV1LskGjXVHfKSrJ2fyyUsejkLseh7+otFUmDTp1SVCCA6Ou4IsMrDoQeoIOK1evzN45lSTOTyR7qJDHqFANpApgNRJLCySAqmgasnAgq8fN3KmdgpSAfk39KRwQatzYW9NgajqIYqKsXenr2/keUvZ5+1WQgrMCjuH8NmzeZXKQLUj/HpDBYlIQsRzmlHUk1ZNDcjENJntfNb5eFFxC+oSWk/Uc8xAIB2R2j32rqPAGlyE36NmQQkhASQ/CX6Ag9OfoR1B07VvinSmHDyA6jMZ8R+PTlQ2XkqtVdxHIpNGY5BYP8QfUe//ALHbGA04ptQUnOmgSDIrmE3EDls2+TzG1EeVJ2dWAq76G7F+oIuxZ9z0d0kHkDbz+WNeT6U6OCVqcZTA3DTlw4acqeZDMmFiy3R+IDv71YBPtt8xZOKdK9EJxQ6xuAvyVz3Hj4yMk8Hji12HLp8xy4cPCqGKZGHmglL6yJ8N99VigR0+8UEdseJUVIWWnBChoc+7f3Z16JtagNpsyOGVGiaQD8D+9ldv4MD/ACx0J5UwnF/5hXHZcsroGiFHoVHf29z79/4Y+hTs0jRH/guYaG/KbVG1dV+B9x37Pq/z4p1gC+ddFa8lks3Gw+7eh0pgCvbY3Yq/4HGRjWAFynI+tPMOSmFaV2Lwo0q5SISiRmoklrJosxG+90KGMR5s7RgVJIm1NnCSCjv/ABBB9QRuD7jC5TNiK6vsvlFQkiyW6liSaHQb9Bv0HriqEJQISIFdWHEZyq0pp3OlfYnct/hALe9V3xaQLnSuztWuGIKoVegFDv0/rhQkkyaNWeIrqB41xNctC8z9Fqh6kkBR9SRi7aCtWyKu22pxQQnM0D4NUZaJ2Ks6Tt5ikgB1VgKUrqPKN2ABJGo7XeNfDY1Kew4IO8XE0u8lSoMCwi3Dv1p5m/E8KRvISQEsNauKI6g8pINe2/brjTKrSKXCSVBIzNRHAw/Ec75xdjFC/IGlY28bIdegImjVHtWldzve4wFB21TpWi+n9KyGv71XPZH0nSb5EaRRvjzPCXy8nl0lkoLIEiB0tGNaMpIbcXQHLQI69Mc5/kA3Zbq7o9IRLylJAuBNztRIIEHIx3TV1wfIJBEsaKqqCaCgjqSd7JJb1JO5s4MkQIrOWtS1FSzJNG4tVaU+KY2OXOk0wkiYHsNEsbb+22/teJFQTAmtMOtwzxAaZDfMaMbdHDDuARex3JPajiZi1RE3FYeJVkTJvBlTUphZY266Qq1q+fRR7sD0BxWrV+ZOHcRCoCWUArpIceYDpIdSVrsSetjtR7LLakwOdrZiM600uIW2lTitk3F+1MXmMxmfIAU88M+FM5xFlMEbLFWlsxOFICgBQEbTbUooBfqR1wRLe/ynn60BeKA/aEZzOyTusYtb1rvHg3whl+GQlIhqdt5JWrU5H+6o7KNh7kkktJ004jlxMhV0BBFcwBB9iD1BxZJiqqTPOp5GMb+XZKsLSzZBBAK2dz1BF7/F6DGP0jhAghaBY+tNYR8qBSrMVwjx/DmDnMzNMjBfNKKSQRpW1QVd7gX07nGhhkBLSQKE4qVk008J8Xk0+W4aRFWy+5KDYb+o32vftvsMauFx+wQhw20+a1n4rogvdpj6t2U8uPDXnnZ5DOvG3mRPRP1Vh6MO/wDIjeiMH6Q6Lw3SDcOjkRmOXDhlWNh8U9hFkC28H5Y1RZHi2Xk2kXyXPcMVUn94UPo9e148HjuhekMBJRK0bxeOabx3SONehw+Pw+IsbK3H2OvrXM3iVpkfJnXG7Dl7obFqwPT29b26Xj2+IxSGW9py3z2rkpJMVbZziIhVpdGquWSO6tWIBI26jr0vauuB5i3zlUmpziPHnjZh5NqCKcSbHULX8PcdvniFFtag0T2j8mrIJjaAyqn+z7xq0ztE8bABSRzaq0lL2oVevt6e+MbEp6swrOmYBG0K6BJGJFDp1qwfX2P/AHthVSAoVAMUlmysvnCfLrHbJUgdiocgjTelWOqttVHYViqFt9UUOTnaItnPdlVFJXthSctfnjWjibSuGniJ1JtGlBg4BGu9rpmFAqRsim6JwulTfWBtz6Tmd3Hu48RRiFbO0nOjMhnDIDqikiYdVkC9/QqzKenY2O4FjCrjYRkoHlPuAaKkzpFaMtw145WdZT5bMSYiLG670xNg6ub06iu+CLfStsJKRI11z1GWXfxqoQQqZtupX4miMuZysOtFQkl1JGqQUbCCrYAA6qorqU74hpQSkmD7CN+7hvvRkqACrGTble88xW2bi1q80kkccJbTHqIUmiQWLFq5j0Wu2JS3cJAJOtUINaePfo8pmWd08vUpQlqAIZSaboQTuaJHrW2NNZUhEpF/WqoKkbKkyDe9EycSORydQws4AWnR2ZSF8tB2coCoJJrSKJ1WbwRrGoUmMlDTfG75NDDJcdG2YCjc7p1of7PuAhwMzMzTO6UdcnmDQxjkj6qSx2v4jRHqdmkIIMn1O+1ExeI2/wCkgQkR/aBcCCTE6zqatOK5VnAKMwK70rVq/wD76Xseh9QcRrSCgYtXnCeIiQFSedfiHS/euo9COx29L4iK5JmjZUVgVYAgiiD0IPUH2xFWoP7vLppRSSx5VsszMfdjfQdSaAHYDHV1bsplyLZ6Lt8RHTboo/ZFn+JPfHV1SeS+zzhuWdSmVQsW6yXJXyDkqtewx1dVWV0aQCa6b9sdXUPxHOLpIBJPtiwQTQy4BWl+MKwK6XB9wP8ArierNR1oqC8V+KUjny4j0yVKGlCtekNsOn4qfVXoB01A4Bi9lQDc3+1N4LDLUhbwyHnO7lUz9sMokVnSq1oLHflO/wA9/wCmKsApRBqq0yZoH7HJXOclUfqzDzjtsy6P6t89/TCnSQHVA6zRmVSuujZvwvESWiJiY9Qu6H5odh/h0/XAcH0viMOYnaG4/eq43AN4sSv6t+v5HwUhzuUeI1ItX0YbqfkfX2NH2x6/BdKMYoQkwrcc+7f3V5PF9HPYYyoSneMu/dXPXy7ZPMwvG2uKQqyMNhIhIDKR2NGj6WDhbENB1spNeiSZ510vxtAPL84kiItHqdTROphT+wNgH3v2xhsPOtoLCD2hJT3Zp5i8cKMgIWoFeWtTfFUikcZNCEkRA8Q6KzG7U3vq0jYn1J37m6FbUCp9Rkm33+cKNj3ISlsJ2QMx8+XqdhzUkDEqWRwaIBKmx2+ft3/gRr4zCpxKJGfy1KNO7B3iu6+CeJeflI5DsxBYjpsSd67A9a7dMec2CjsqsRTCgJkZGt00pEdKaZyQD3Ufib6Dp7lfXCK1RKqsBNq8yWXDLsSoU6QB0AAFYo2yFCTVyqKzibqPQkfwwstMGKuKA4hnZUZgIbjCgh9fUktqUqAWFAA2Ab1e2OgQIz3fLelQSd1IvGCokaZ3URJApYKdhvRF0NwKI3ojVexxpMsAgpGvz5FWaeN2yYCs+7KaWxeVmctB5Mmow/rEZGDqHa2IDANt0NDm0kA9QQKSpCjPdexI+W3Z1VRntAZ0341lEkc+SlAMiAgEb6udjW4qwSeuy77jDSitLRCzx+1U2RAve/t+azyyFFHkyeU56xsAVY9NgPha9mC9xtQonOSrbMKEx88DoferhYjtU/yOSkSNWeXQ9W5jFKT+I6TY3PrZ9zh9ta2slGNxv87ooKgDmKKTicgFgKw7Xan+Wr+mCf8ANIMFPnUdTxpPxbiDGpWgQHfS0crBzQ7fdix23vr0w/hXy/MCKEtATSeXxgigapJgfQvF/Ux3/I4PVKu8pkQOdZCxI+InUKO+3oO/X09BjqmtzZsLs5o/1+WJAJqCoDOhFkEmmS25W2FbbYnZNV2xpWPEIzLQ1FQDe3+uLARVFGaVZtvL1DrX/TBAaERU/wCO86IsvIiSNqoeaVq0QsA/+IqSPbAVuAWpvD4dSjtAZX8PUVz3j2UjizUcWlS0WYQNpTSFWxys3V7NMH3oEkm2oZLDbzalJUd+ZmTP1Af2208rSdYf1U9bHM8bx8ytW7x+/wD8udquUGvYhiMaKBAFIO50X9lXGIoI5o2SnZ0OtVJ1auVVYi6Cnp0HOx7E4zse0pakkHfaiNqS3Y610rMSiNh5rhFsgtdAEAN3Fd669cKpwwgyakv9rZpSfEFzrF5euKQOFIA1XHQa9TBSDv6dB17LLLaEFzaiI8+X5rkPFTpbiuWcCbz4Gyx+KJxND/Ea1Hzu/m3tj3a8qQVZU10zK5tXy7QSoJEF2LohSf8AaW9iO22/SsnEYIOK2gYOfeNRxq+1smpafwvliQ+klhW/mve3w76rtQAB8h6Y0EpKUwPKo2pN6bwZLKykGRFEo2EjElWrpqFkA/tViAtQquzGVDeIZM3FsiDy+rAE6mHtQ2Hut++1jA3sMjEJiYOh++8URl4tnKRuNVHhHxFHmoxbVKEAEbHmKqBbj8wY7ki9tN0ceXx2GdZVChbfpTLakmYql4N8Dfvn/TEs/TXKzrVl+rfvH+pwk79RogyrHP8AwHFU51JpP4hTzAFksRKqij0NgF296G3tTepxqLUUskpzg/xQQATU3lMrJIMsa0T5aTyZmIPNGgAu6prACe5o9FGEWjsuKi6FCRwJOXDf/NOOKSkkJuFX5H7jLiOddE4y2mNj3tR7/FsP54acEpik02NaMrw9FPnygBxuPRdqs9i1bX26DFW0bAk1Kr19JIZT6IOg9fc/9MLvOzYVdKaD49xFIIrc7nZVHVj7f9egxOFwzmIc2ED8c65awkSamJeNnMkpFqV6oMQNMajv17C69Tj0mLea6Mw20q50Gqj88BSaEl1fy1cW41kwsjiyT5hBLGz6gk/mqr9/TFWVqWgKVmR56+dXISUymui/Zn4wmy/kwv8AeRk6QCaZV30gHuBtQPTsQNsR1nailC9CyNK6VxTxBl2KOS6H0KFjXyQMexPTpv03xcYhtAufnz7VZSNrKpfK5lVkjkGdeUB+qwkAmyACXGkEkGtOm+2LKxjJIQDfvoaGliSTI7vYUT4j8UN90qReaSxNKG1KqoxJIrdrFADa+/QkDuMDSSpQtxMTPjA9qZbw5cMA1E+KvG0zB4EPk8wFBaeiBdklqIJ00u/vireJcdQFQADOV/A2trlT7WDw6UjaJKpAjSJzjXdVPxaDVBIwRa5I9LE1qJX+JJIpfVh6EFVwkw1tGTeRz+X3VdSi3IO74KTfaAqLxR9yNQhcgAHUw0qL36aVv6DDT4PWpgfxV8EsjCqSMpM8oH5+ZD/aNGfLSMKdaui+7HmGw9PT2374lg7SSqc/KknVSsTpFNPCvBkymTknkYGR9BY9k5mAQX1a+tddQHTqJ1X9QTpPpQHTKhTPjeZaSfLEk0MwaBq60WSff+QHyF+fcxBew7itNn/2o4Ts4pI4+xrWqD9Ny/sMwf8Abr69en1ws8YwB49X6fipw98Yr/qrlXBM4YsxDIOzi/kTTfyJx9KVlSpEiuifaLl2gieSMkAsrIw7Wy7f/wA7j64CkAmoBkXqGGdgkFsnkydyguNvfT8UZ+WoewwwklPGqlJ0oCQJdo+hvXdQfe9q+eJISrK3OpEirjwBxGWYnLTSGlIOokdDfc/i2oHruMLOoKTuqSRFNON8Cmhm1wU4WnQDldDRBKn4T325diRv0xaA4goWJFD24NU3gnxNrhPmg2HIJAoiq+JfX5fwxkO9G7H7RtuP3pkOznTzh2ZSTWUYMAxujdbnY+h9jjzuIbUhZChFNJIItWef+A4GnOrVuzeXR4OdVak21KDWw9caJJCbUEZ0FmkCxqAAAOgAoDCCDKqKcqKHGYtc6yMqCEgksaFUN9/RjX+X1xqqbISDvoIM2rOHOxTxFrAT1JH+Fr6b9QcCA27CpyqX4t4rENxRrrcfiYEJ7Ed2+lD3wxhuhHHVS4dlPmft3+FVXiABapiPLzZpjIxJ9ZG6CuwHevyrt1urvGhi+k8F0UjqkCVf5RnzUdO++4UJDTjxk5fMqpYeFRwQnWSF6v8Amb0BPv6CgB8zjzjbb2OfGIxBvoNBy4DxJojqwhPVN61zqbOcPWVgqI7aido9ZN3+Iiid/XHo7JTQ/pF6sfDy5earQoury7Cxghqre5AUPsQTfb1TVi2kqCSTJvYHKhpw6h2lCJp54l4HlWWBZNWkyjQp8mmJUjTu66g3Ui7J9tsAXiGACZVxgZccrRRQ0pVJIMpkBmRIrM0kP6w8qdwoI0IQXGyAow6+uKNOtpCUJSshWUxHrMa3FFXhXEgOLETlU/8AaFLqiEgXSDIdNEjm0mrPehQ/meuHiBtbPlwptlttKVHO1ue/lOVScaCVAlCPSeaQglnZzyDTdE8pI3HRiThdalMqKvqkWGQAAueV/SBR1qzSgEc+GueZzrq3DYPNcR2WRH80mtuVlKn0stpw40jtbRF4FIPOf0zvJz4VLeMnE/EHcFhGkixMQLt4gjAX0UFmAHUm2Fd8LuulOI2bE2jkbHnEE6Ra9Xw5WlhQFgc+O75upjx19A86egCNYY79v679B+asNNbIGynSlnlbSponh0kWa4XYNCU7dCUZXFXR2I2avf3OE1HbxChGX2obg7KaG4rmSvEYIn2VXZmFXuI49J9fl88YLeHUMC4AL2HdtGm1lAfDijaR/wCJ+1ZZbOg586UZtEb3QAPPIzC9RFbUaO++w3OJdwqzgQiwMp8hGk0FD6G3y6cjPtUHwjgRkQTF9NNaLXxaaJPy7bfPHuXsRsq2RTDODK2i4TGcd1dln4VI2UMeYEYTlFMNe1igV+H639MY+K6ZQ0CW07RG+w+eFJBmTnFJcx4X4RBUk+gemuQov0RSAf4HGErpnpPEGG7f7R7mT50bq0JzPjWKcZ4XE2iDJB2IsaMsqhvk0ukH+OBFjpF0S44f+4nyTNdttjKmvBs0xd3/AERlJAUR0AUHU6qGkEk9LOyj5YabwRQgbTgv51O2BpS/i/FUEpJgh6+WDrq2AJIsR7EWetbC+m+BONPz/SfUI3T/APah9ffZ6ufnKtnBTEUZmjRTr3ZMyWqwtXa17dKxoYXEYvZjrCT/AKk5+dSsIH9sUvzXBGWR3jZw2okEFbom9jqjI/ngqumnQS2+2hQ7x7KHpQ4bzBIoPL+Is0zeTHKZG6aGQ2PXUWQHbvbYNsYJy5aUjiCCPU+lSHVTAUD85VWZ7xFJHA+ry7VN7BHQV+bbfBhhMO4ICyOf5AqesUNKnZvGsrqAoh6jcWf+fBE9BNC+2T4VxxCt1aPtFkZsvLLQMhK6tOwC6l+u4GknbbHLZ2OyTbTnV2HVJXIHzd30l8B5wOV8sqtWGjZ96J1MUXqQCb2HqPXHYnpDD4JsEpUTvA9VZe/CoKVvLKrCdPtXSOI8BhKrK5DsosX0YelD4vUA38t8YuL6UxeIQUYfs8s/HTuiiIabQZXSjOcbDeWIlZkLqKRbYix2G0a13aj7A1jHwXRkObTxE8T6nU8B41DuMnst+P2rV4v4Nm81EVDCCMkAgnUdPckKaJJrqcekOIaZTIG0aVT2b60oyH2ewRq1sXdk067AIb8wWvltqHz6EZrvSbqzawnL2mfY8qO2+lESkG/wcuV63nITHMZYFNUUCgEqmlbFgsVUga2GkUrNQXrVjDGAKJUo5kk5z3TuF92eVONPt9UoJMLnMjTdz7vwy8QQ3lSh0KHew77+SNLAyKFGsyXVAV0B+dsSqFhSZtoNeBNhG+ocdSV9k6RI1PjkfgNRcHEZpZ9CxfcI6hQqgiNRq0XXVtJBJNnferrBGWmm1IKldozrmde6csu+KM80GuyoQqBrOY1+d9PPFGQUwwySK/lCXqGACqFYM7ko23ovej7DFsQ+oEoQRtcpknIC48a5DidraFgN+tQ+d4o6FxHI6RSksU5S1UFGplFgkdrAFt74sjDIWElxIKgIm8b7CdD35UZ4HbC3VXVcjW0RMb/ua7fk1GV4fLmWUAlAwX2FaB82O/8AiHpjRSNhMmshW08sITyFcdyGTfN5qErZ1SqxcgAELpEj0NrZ+/fk98ZasQGEkrz3cSSQOQHhetJSU9XYyfRMEeefhV39rfDNWUUqLCHmHcKAxLfTe/8ArtimAxHaUFa68d1JO7KYmon7MsyvmmAvpVmDEEbEAb131UAeo5QetY1eq23JmLfOG+lHCUjhXWuKeGo2dcwCfMRStqFFqTZ/Cenb5n1xcYNojZVJHP7UupR2YrTFwSHU0g1h3ADNrO+m62+Haz2xY9H4cpCdmw4n70EqMRUR+iRxrG1ktFpo6gRo0hVULYBYtqN7XsO5oRWQkk/PX3r2KkrbRmCAB3mLeNWj+KUZRGsjQqoAFoSaFfEa5R0utxd9N8Y8NztHtT8t+c+dYmypUxmMxr+RypZJ4ny8UpDJWYBpiyMVr1s2R1vY7319CJ7QkLlHn5VLTYeBOWzmdI/Ne5bicUyyTPKRoNOdB22B7kDoRt8sEViUNkIQM8qBiMOWlQo6A9xpdB4iOYJy0ReMN+qkNBttylbqAwBq70nAcUstJ60Acfv3a7/Oqsugq2aChmWJQyQMkbVreaTSZAPQyOGLDqpCbHoaJtEJWtRC3No7kiQPAHvk87006tESmQd5P3M+VMuGcW8mX4km1gMqgUSh3Rwt9aO5PfUB0wRI2RqBrz+eV6AvFOLVBHnT7L8WgOrzBsBfwMun25wp6fT4ffDJS26ASR3kUMgTalvE83I2qThsSl2AFq6m/wBoqhJalPfqAMNNsgI2CNoDdFvOugjKhM/xXl8mZz5kiMpPlSFgy0rEroDFdwbCEVW464GvZCCACI0Ns+/3qwVBoXhcPDpgkWYikLRgMXcBQrHqpAVJAdztTDaydsEZW0m5tNs5B4yLVSAVH810v/wfKyx6UVirUdpJKI9iG/phxTLSs0g9wogURkaVTfZtkwPuoVU9QRyup9Vcb2P2tW/fCeKwbqxLSyOBuk8I09OFWSuLGkMfBXyp0EayrhkchmcL3DgsxYagDaDufhArCiMX1X9N8bHhB/2kW8ahSCRIvS7iHGykybqYJC90shYODWncWeoICqTsQasYCthtwFTc7Vtw7/5NDVY3pxkfHUNrFmA8ZKkh3QojgGr56Isb81D37YIhsqQTuta/pNSReKIXxDw4kDzI7Isb0D02G4G19enviFYYAbRHzu/moAvQc32gZZXSOMMAaPw1eo0FUev7XTY73iwaVExb0+eNXQ2pZgCpfxP4t/SjpRWfQSSi61CgC9ZZaJINbjsSNtV4O4y31Y7UTFyBfhBtf1g6RWjh8Nskzna5yv8Aj5rU7lc7LZ8tY3aAmRZd00kkM5rVpYiwooAigBdACqm22yFKJAVAjOYyvmOOhvlN2nWoJQFSLCYzO4Z5ZeAqkyvHMvOqCRQQSAsRUnUV671uBXxbULO3XDjikhKpMbzuoa0rCAowBkI1i3A+3rRPCPCsGcl82Mq0KcrhEIRiCTpBYWwNiyB0777yyFrX9MJG/Mnl6+FLPYpSElOajbfCfz8imf2p+JoZEbh8ZZpSF5FRt3LKUUnoNubf1XBn17CZNgMzuFL4ZN9o0PwDhIyiRoAGnYqZK3rTW1/lX6WSTte3lUdd0lipQOwMvvzPlYXObmKxKGk3zgW5D57U+h4hls3rjBMjI3MroQCKIJFjmG9X/IAi/YYbCJZGXzhWG6sm5Nc68VeD5clMMzklfykXXYpzGReoEEEla7797xdbZSZTRmXELTCzf1ptwP7VFeNEc+U6VZq1b13o6RtVddxuavFFuqkRR2cO2oK2jy5b+NXcWbjYkwXIh3Gmq+hJCkX0o/0OKYjpLD4cdtV9wufx30h1KlG1RXDZVeRxMEad7eMxqT2AUq+/xgGQ2KKsAb3VfNPf0kBSbJFjPoRwyHEd9MhHWK2cyaLyEUEjFP0geaCNIT4RpJICll5x12B2BKg1uUX8TiGxthuEcc7772+9+FbLeEUgJWuZGRggfmkXFuFnylnJJnjYRyk2OVhcYAa9CqQUHrYY2TjWwz4UrYH0qEjmM8sycz4Uk485hF9Y3F8xFiDpHA5e9OV4HltKM0si5do/NALKBq2tmOm7KlQAOmlqG5vPYxr5WpBSNsGMtNw4T4yKnpH+rsukyD/I5DhSLMFfNRspBIApDoSZSZdJHT4gF77DoNyOmNO/VqS8sSZGlvS/zjSLDRUoFMASLn5MVjJMx/SJVRdbm1ZUkvmLBgrVYKbMaoDSbBuxCmUDYQVEgDgBbeNZ4znY79RLKG3EbZAJJm4O6JIyB/NPvD0UkaFIEPmyIHfXKPLTVq0yWEJLP8Wmug3rCuIKVGVnsiwgXMRbPIb6Bidkm0QDAIEFWU9w3m5mb6IDlydXmRSDMkhhI5NJo02zMaI02bayANFV3fS4kIIBGzpGd/uNM5rZW6wlSSgp6opMpBubZRnJJzzie/yBnjLKPMRJC0sVMkesk1FI2rbTXVNvkKs8OrVddyBFrwd35HjSbIaUkKUArRU7RgAf2hI3T2ibHheqqHxYgAy82uZkDLKTGWUadiw6NXXdNPwk0MUQvEETZScwDfz075ilU4Jb0qbgDQFV7mw5848a1Ztso8jNHmPKkEaoVaXQjK5uvN0ayWU1zhgDps31lLTbqAEp2TJMESJG4zaDyndSmwsQog3rLhmczWSZxUzXKXBLIwkUp3V5LaiAdcdat661ixddYKRZIjIgxM6ECL8+dDGog+VWPBPHUckKyTp5QIOplOpAVNEGwGBHcBSB0JvDicc0VltVj6zy94qwymnsWcy2aUBXjkBGpaYXR6MO4+YwwQh1JSYI11rgd1CZrw2pOpXFjoZE1lR6K4KuPmWOM1zodk/tkp5G3gZq+2TnepzjHh3LZZUlm8qNYrCFpn6mvhRkfU3KKqzttgJ6NxCQf6wg59mPQ1KUhagAmTUE3GYp2+7QBYgfLkmnHNpAsUyLpACndiSKIGkmwFxheHH1TMTsp365mb/mcqdTgtpHWuWExnf4KWSZNM3KzK5YgquqJS51Mu7sz83khgygncgHpscXD68K2EqEZntGLA5CP7yI5Tro2FggJQANmTOpn5HjWnhXCWaMkuVGox3l181mJsFm3A8o1sTu3bbckxOKSlYAGm12uyANwt9W/drV0uqKAnZA1nU8QT5Z8NaEaCBJWUsGCikZdbpI18xJFEhQegFE+w5jdY+tsECJzyBA3Rx8hxyq4pJKerSQDxPaOt9eflvfeEOBTZnNt5EbZeJRokks2u/NQZmIkf8AJdKDvdcxG8MH2wHVbV507hYCY36+iy3RhxKkyTlfK+dj+M66D4j47Fw+FcplFDZkrUUXxEE3zv3Yk2dzbGydgSHXXW2ESbAeAFIYdgvlRJgC/M6AcT+alvDvAmR2cnzc0xJdz8MZYc5J3Bcmxt0sjfmvBDb/AEorZEpa1P8Am/HrwGTWIxoZRsACeGlo9Pzxs8rlEhUknfq7t3/6D2/qSSfUMYdrDN7KBAFYKlqWqTc1IQzrBn03YI7vpPlvuGV201pvYj66QcX/AFuHLc7YtRIJTVkufjOyyKTRoA2dvYbk+w3xYOoJgEULZNRme8JtmrAlBSS9UyLpQMp1LUYkIZQRo/z2Sd8YGP6QRh3iPqUNMomMje8eopxkKkKFhU7wPiOZyXm5MMNGolZUsqK2cJY5dRI6+jEXq1YE+yziSl8i8ZHymN387ql16B2c6Lh4Z5GcVJdLRvflsSCCrBqo2aBYCt76YGXuuYJTmM+dM4KE4lKTkQRVHmcmpgWICNBGwZJdNuoUg1e3cEEkmx13F4z0k9YVkk7ViNDPzL2rb6gpcU5tWMzPHOfXnS+TMGZMwK3lQMALqw6CMkk0gITVzEAawMEaaDHVwfpPsZ5598TWPil9YFDcfIgX8qK4ZLl5IIo5IXmMXMjy0sG1jUumTVLQYgXSkAttte9g+jGkLU+rs7eqo1OQE5njf0pB7HQ2G09op0Hqas+EcSyjKwnigjZACWKAJpN0SxBC/Cdie13vs1iGWcOsIOyJyyFVwz4eRtRFPBwzLyKGQDSejRtQ+mk6ThdeDYX9SB4R5ijwKm814DKFmyc3klhTAIoDdaJAXTqF7EKPc4We6PChYz/unwkXjxq5WSnZN/b5xqKznhzMQMgzPmyRmS5FRmYEKb1USdbltJOiyAjeuFnwUA9kJMQDpPPS05xnlTqsS2TLY2CMsteIAyE3NzIJysr4WsTlzNyWaKklCinVqAGkksnKBGQNifow0lH958/Pia2VrxDbDX6NMz9RgXMD6s89T5ihM29wQhzIDrZEpCylLj1qCDbaCXIFEdRY2wFuUrUUxle+t/W3regYxKEYhxLaZT2Se1EKkmb5bjwIymKZLajLyiRYvMUqJaUFFj2pj+ckna+yICdyRtoS4tTashfxvbhAtxJNKNBCluhxMgX2QSJUVACI0TNucxuYcM4vOvnRrIkwiUyKSAyyaCNYNGgd6DqwaxuxG2J60NhIA7KoBChlPC8cRl30PFYRKUodSNkKJETMEGN2XDPxoriWT4Yr1J90zgsToMoqQ3qLV50ZsEghzpBO4BwVpxD4kbSCONrcN3cBSTWFddSVIQSNbfL0o4lFHBAIv01cwQmlVhYeZfLWpPKLBaAsySih022xK8KEudagp8/K5APIVzOHde/poBJrwcczsUKASSLIQECqJGLKV1akXzKJWqLlatjZOxwFvFy4YWdm5uRYgxBkWnQTNshTWHwjZ/eVHISTwqb4hnsyHP6SdckqnS8zK9ITVq1kJupBqq9icMlSMT2wowk6TnnlaR5U6xsJ7CBeZuQBFszw/jOg44kVbppZNVxuguPb4vwncWBs2173tdlKWVxICdQc+Gvt+GEoCHJbIWc+yJv5gDvnnWOtWWVpXdZCNNKNqvcHm+EUNqaz1AxJCwpIQAU8fUWz8LUN1QcWVO563y4JGsd984zrzKyOygsSY600rhAAQQAzfCNX5LYkX8xD2ykxF88p8Bnbfp6wt4qbTtqkaAAWHHK/CTbysfD32fTzET5uQwQr1JIBI2ICXekfttXQUp6hhtsFMqEDj70pi8fJGwok5ZCANwmSeOXLQVc3GmCDK8Ki8tF2M8imh6mNDzSsT/8AUelvucVOLT9GHSVn/TkOZyHrwrOKb7bxjnrQnCvC/lF5ZXYF7aRrLSvfUM++kdORLJoc7Y4dG7f9TGKmLwPpHE7+Z7gKo9jirssjZB+Wzj1403fNeWNEceihsmlSTt3qQBB0+I6jvttgDnTKBAw6Rs6kyB3b+dLdSAJWaE/TfNNGZGKm2RCtA0a23bYm9+4GFcV0g+8goUmEngaHEVNeI/EUZRggLGNg6sCANUbA7b3pNFSe4JoEHA8PhVBQ2jnpz96snOk0vEp5p9VvsrLUatsCyg9LKnUBTdbre6xpfp2sPhkqyJMyTz9B602prZw4IFyfv876d8EyWby8yskbIruAyvSqxJ3FE2GNkg11s31BysS7h3kEKMkTcXNCbS4ImmnD/A70DPKBtusVn/aYf8v1ws50oJhtPj9h96sMMJlRqSmy8kmVEp0+Tl9S85+IuUYIorerYm62O2NMLQh8p1VBtpE3NDSCUD5rTjgTPOMzoy2uV1DZeMCl1gFToLUgVSqktYon1YA0Vh1KcQhCpj6uXHnPfVm1rKdm8U3k8MPlYJnzEKuHRTI8rRlVKkgBULkKACoDC25ejGsFVgX3FpO0EgHQnIxcm062y5UQrKUkkTb0FL4P0mLMwyQy3AECUoLF9mHwIp1b0221L1G5xv8ASPR7OLZCHeEK3CRMAWk5ZR4RWZhMT1e0Ep7ZJMfzuojw/aTiQ5hQkj/dxMBI1LGaIHUHl6LZq7IN48x00+nErVsJJi05WkW5Z50/g0FpICo486wyD5yLNmixWJQLjKx2COXUtsGYVdMXoehNYYwaFrYK8PYzeTN9149veiobWpRjKrnh/jNFFZp4l5gqyK/K1hSLBplPMAdiNiTp6YYw2ODp2VpKVcRu9MtfE1KuyYpnFx/KzSnLhlkJ2O2pSa1VfQ7C/T3vDXXNlexN6rImKV8e8A5efUy2jkdQxrpQ77bbdwKGxrAl4VP9nZ7reH2imGsU80CltRAOnP3451D8a8LZuHcklUoJ5dRAqxYyqCDpGptLEkhjuKrY56m+qV/UTbU55ZaSIEjKB50Vp5BXLuZm5uJixOpi9uRr2KXLNllizsuiWNmNSNUqbsBV7vy7AgMGHS8IqDodK2E9k7sj9vKuS44nEdbhk8oHteJ3aUi4jUcTxQq2qYmQc+lwKVVEnTZk1SBOoJ6CjhlBlQW4bC2Uju5GBPnTLRcdcOIc7QBgyOzcHIjIggZC/fdbmC88sjRSoQJAa2YOdzGAFVm0jYFjyEqBbYKl0NNBK0kSOUb7ki+4DtawKKFJDbaUySkHMwLzMeMzyAoPK5J5Z2MkM8r6iJUgiNqdyLKqVFk3XSqr1wylKiyBh4i0E3/OXfUF5lKZUuFZRBsB658RlamvDPB/EdavHkStdTIUXWCCrK6tIDpKkr673t2M5hlLQUGfteZHEG9DdxjBACABGoFz6esmm0fhTO6kM0eVCxX5cRkQoNW7arYs17bFj0vAT0cYVsqIKszN7ZRAgeFQjGYckl3aJ0gDzk+VEz8GzUgYGXKLq/DJmw4i9DGiRDSa2HN3o6tyV0dGJZhS1gRqBBV/uJJnw5RVE45QUOrBEajPw9sudDZThUECVJm7Edsf0eB7J7szuwjkI36qfTpsXT0cl07ZJM8oj/TqAeBvVSt5UlKbHfE8/nKqnheSgy1DL5YaySwaVvMez1avgTr8QYdhvsMJYfpBOIc2MI0VEamwA53PdnQHWyhMvKjgNfm+jpeGtMwfMyM9dIwaRf4USffbttjZGCCx/WO15Dw+5NZ5xJH0CPXx+1T3FuKmOdNDsi/eKsUagmQjSLqjbFhsd+X03OL4zaw+HCmoF40gDf8AN9KtuFx0pz+/z0rfLmZ0iaXM1AqjUofMbnTzClCgk2Byk/Qd/NOY9x/+ilZWDYwkR3ndTiWSO0bUjkaOORpxIZAX0ZjywY/MEhNMLNrTMBYP4TR642w0nE9GCAErRlN4jfzHnnSSndjE3MpP29j5VtHGY46/R8nAhGylh5jews0QfqcYacE46QFuKJOgsKL+tAshMUBxbxFm3izETy7DXGVjRQGHSvhLb3Wxw650WxhX0iJIgySd/PhVf1bjigBkYpPHNMkgsyI7sjuHUWSH1oaKDowLVVWF61gyyh1sCxCQQI4iDruprEPvJGyoRA3Z8arMlxqeeWOOSS1Zq2VQd1YAggDpd4ynMK00grSL9+8Uu1i1rUEmKR8R8QZp30yTMVvSyilF1f4QL3PQ30xps9GsJw/XJTfxtI300pLisKXSYIOm6QPvWHGZi7tGl6S2oIN6klVWbbuQW0D2XbqcBw6AlO2rPLuTIH376C6o7QCau8vnjDHlQhaNvIMYjUAnUvlBlNBjylTenuOuM1h5xtx0oOZz4Xg338aZUYFqn+ISMzhs3PPIXeo4iqsqDYahen82k1veob0TjQ/VOuTswQBr9rj8UJShEK1pyJPI1eYkccKLpdkRkZ7NBY+sYDUCdKi9VEijd0dJ9agNkG/+U5D2+RRWWStzZQntHzrPgviPhkbO3lTKrbASRqw0s2piaJJo7kvzEV1N4aaLSVKIJvFjkOA4VpnonFAA7OYJ5Rv40Z4hhWCWWRA/luocaLYMEA1FWNqpql02BS2BuTg62lpZUnDQlRytYXufClsOpIBqH41GknkSBfLMjlS66QSFZ9WogfEdQYEejHbA8Sl1KQXIMAzGqvsb0DFiYIFUPA+MR5VYcxKpjbQ2qORGUa1Ok+XsSp3bf0NFVvbMw760vKSAFgZEESAb5+2XE51Q7KUg1d8D8Z5XNaAjMrOAQrqR1F1qFoT8mON0XE0c4Z0N9YUnZ31QSMACSQABvfSu946g1xvxf4xy8kvkZOBnWjcqsEVuoOgNaafWQrR7Ho2M3GNNbO0IBnOD7RJ+RTbWFyU4CJy4/PPfUXwPwrLJJRiVFXnZprEKKwoNqDczMbIC9aHQXgqVB9JKF2GZ1Ecxpxptx9tCZvtE2G7xnM7hwq2k4flMhGsxhfNSAhRJODQJ7rF0UfvkN2s3hZvpHDrdLLACjvNhbcbz3DjNK4195SOtfJCRoJPzvNFcE8ZNmGEbs6EsVVIwFSgpbqBqUgDcaj1Hrsr0ni8cyNpCkgASYF8wNZnOxga0DBFh7NJztOtpmvuJZ9B5nmxiUK1J5hL9KBvXdU2o2Ow7d80Ixj6UKU6qFZ355AQLiO80U4phC1thF08OVDcTypl4ezJGgk0l1BAUcpY7UOmnYbbivW8LMLDGOCVKJTlvzA3nfnu0phaeuw0xE3p1lvMVEVfLc6AfiKVsLB2eyOl9Dvhd9htSyqTfhN/L5vrm8TspAikc/AjIxJkOhnI8mgDqsnSXB+D8V1enffHpMD0tiFhGDbQNqANqbBMfVsxmBxiaI48EtFw5fLVVSMmXid2PQWzV1PQCvmaA98ejw+HawbOwgQB58TvNecddU6vaVUtD4jmzLeZHJ+jQIBrZlViD3WqOp9QICL6WeoGM/GdJKbUEtiToN/E7k8aslsZnIa0j4bxeRNbxtWq1WRhziME0BeyX1NbnbpWAY5RxWwHR9IyGU6njw3caXLoZKg1mTmfQUt4cXnmdXJYutgtufhcgWdzuB19Dg2MYThm0lNvg+9PYjDdUtsm5Mzzj80Kc7YiY7W7HpvoBNbVd3oGKhsyUp4eNZ4QRIG4eNvzTfKSr5ik9FdbrfupHTr2OJwakpfQVWFL7JNhmZr3hk6fpDMzrHYeRNd7kmqFb6tNfKz3rA+lni8oqQCRIFtw15TXoOgmU7KlAbS8hvGZJ78p4caP48i6EloHQ5IFagQwa1q7Iutr7YzcKohRQTn3d9anTOF/+OFASoEaZznNaOBxTHMQTM1qZSr3uboMpvruSQe3KPXGo/hB+gW6nT0kD715NtxJeE57+4/bzpVxJazEt/Csr7+7MVUfzP8Bgrb4ODQ2M7eGdPvYgfpQ0M5PgDNNk4K0oEysilVCcx06nDMaUk0Gqvny7isZYxAR2CCdeQ48KFsKVMGKN4PxyRVmaRLOXFhj1JZWDKR1U2i+5Kyd2AInsMgrSEn6vK4vxzPcRoKO0SpMGhJ81PLOjHmdgqRNpAVSXI113AtqO9Gu640n8C3h2iUfSLqvfl32+Gn8ZgAjttGQM8rEmvvELtJmdDEN5WmNGYdTS2xPY6ibIHYemEMPCGtoayT9vCt7odpLOFU+QbgnT+2ctfHWjOK8GhSCRkeQvEyq4fTT6mKmgBakUW0kk6eu52AziHFOJCgIUCRE2gT+OdXwmPeceShcEK3aWPy80T4XaRsuVDhI4pNSlgNB1XrXqCOo3BAurF3b/AOvVh1pTEg6ajiOe41ldLlLeLKkmSRfhw8AKJy0anJ5o5k6pIszHEpVRyJK+X+BQNidZAuzQqyDZ0StLzW0SCM+771kKWpQ7VLeOksJGa28piwS+um2uqKiTmYagO/pthbAMtNp20DObnON3lW3gUf8Ax+tTneJE5e9qVDMlojyeXILGlr0/h0tzEMgskGzQqwRRA0VK7BJ3GmuscLbjajPZN4y0iKz/APiLN5qN4pZHMQkpomU7jpR3DtzKwWPXvRu6FZLzziUhKTIjOR6wbRmY3RWIwksBLrtpmO7XuqefMu0umLlOYdU8oxrJpXqtlwSxFhtiNz6URKW2wgF4/QCdqSL62SRy399aeJKtkO7e0s25DnvB3b66JxwnLZVBTbMq3vy38TGqtyBp1Cq1UuleXGI3jP1z/Up7LYkhO/ic5M3vI5m9Uw2DCjCj2jr9qnuM8YJy6FSRG0pAUxj71eSyeotTtt2JrdLxp4LBtHGLkEwBeboN4gDOeRjvqcQy20A2m41Gd9c8++hPBM6DNItSlgHShzBaYfFVAKLIJ6Gl9MG6bSpeDJKkHLMQYGgme0Z4RegNEbQvNX2bhRA0upUb8zNS2fnygt0ur3OPHtPOuBLRlSRoM/K9qKcOkKK0AbZtNaeH8W1yCMgnUpZJFrSdJAZSQSNQLDpYN+xxfFYRLadtBygEHMTMaC1jVWHXD2XUwawzjrlmDBo0VzQViQAdrqlIC9PQD64LhusxKSAlSiL2E24/DQX2EpUFAgTTLI5epBZs0zE1XMxUWB2pQVHscbv/AAwA4667GQSByM/alOkhsNoRzPzxqf43n3fKZaAJqedAWN/CYDGzittRLAqNxv3HUeqLZfaITurIcWls9qp/LwEwsysSsTamB/K4/WVQ35SDtsunpRvzZVsuAKEE+o0+azVnv6iIT/b8mluTX7tkO1F1Pys/6HDC/qB5Uov6gRwr3gWfWPMQsxAt08wmqUHYA77fGST07YNj1qxCVW0MetbL3XYhX6jZ7AtmN8TGcE2yrP8A8PVJpFVlYCRghU2AtMyb+tNZ98MdFrK3EzYx50mqUulMR8Fa83BpiDDpLJpH+Fowf9krhZ1QOIWkaT7+80JaYIUP9XvWrJRGadWCq3OERW+HrQJ26WdXyA+gnTstETFpJ+eFM4RfUFJiT89KI47khFmDHf3iqDqQaVUlTsosknSd2O+D9EgO3VkQc7k3F/wK2k4tOKX1aptvJO7XfyAt3048OZrUYYgDqaVJAQNgoALC+2y/7WCuPpR0e80o3EgcZP3ry7bKg+DuketIeISBnZvzyBv53/VhhRoQmNwoqxeefqarclwcPD+iE6SB50BO+zkiSNt+bQx036FOtHGat8oX1w5HuyI5jzmnFJ2kwaW5edoZZYZwQGUJIRzHbdHH5tIo+4J7msMwFBLrWYMj3Hz0qqHS0sE528sjWt89Ir5fWWOlgI2CnQLaMbE7Fb3sEkqd+gONR51lxld5kG2oPHcZrcefYKCZkqBsNDY37/GmfiDhzSyPMgUbEuhq6SwzWSACOW1IPXZjjCw7oQkIJ5Hn8t6CrdF9Kpw4LbgMb/aJy+cl36Pmp0TUXqh5Ymk00WH4Q5sgDuAetC+mCgstE7McYHrFaY6SwDJ2mxcjQZcL5em+m3F448rGMsys8cnO8hO4YFRagCjp0qa77DuTgLBU8rrQYIsBw4868tjcWvEL2ndbW0pHlM48UTHqzSBVHNRWFRtSkagDLy9xtVHD0yrZH05kcSdfClwSE3vVaMoczPDGzR5V4Y//AJghaRmb9WqgHQx0jcWpAIIBsaXWcS28ElKu7fy4U8xinmSNlVtRoalfGGcMGZ8gaZDGRpkHKokG5NEEsEtTVgarBPLiMSNtJQDbW1yDoL2nvrWLruISk7MAzGsxn/GppFw/LzeY6I5lVACdBOlihDqOYi6Jslvf1W11LQUBRGyTvzGmkx840vi3G0hKHDpAkfSDmY3xMcY7s8nECY3LF3ZC/meZZWjpEdA7UpBOoWenQVigzWmISDERY67XG8xHPM0r0k4pDIWgkCYHIA6/J8KcRIYmBitNcYkAB2oxiQhgdmGzKLBshfU4o42h0QsA/wAxY6VlofdQvsKO8fb53VQZpRnsm1pcsZ2CHSQwo2pINWD0Pyva8YjCldHY5PbhKsyb2O/LI/eNK3cO+MUztCx9DUtk45crmQjMYmfZ2WnABN6ht1KjoQOpNCqx6d11nH4UqA2wJICjEqGlrxe0HOBJFXBKVQfaqnxuWURSiyiMbr8JNaT8tiL/AGh648r0KpIWpB+oxHdmPm6tPCuIQs7eREfOdJMlxZpc5C6IquSEbQNIK7ayVutRUWT+yPTGz0glKsOsuQLeYy8z50R9lkJ2kgkjU5gE5cqb592zAOgrL5XR4/xXtIumzzLUbbbENthfoXEN9HYkF0FAWIIOmRSqYyPaHCJNYWLZccRGZFxxHzxrfls/JHlEnTcxqwr1VHBr2+7jZfmww9g3mmelX2m/pVChG+JIHifClcSgrwyFq0t88BS7O5kGNMxCAwWWrJPKKICHbl1KwB7BwepIwfDY1TOLOez2oHAmT535Vl4lsKavwrHwdmrzJ2oP5iletG9YHTegK+Rwp0nCwVi158aph+ysjgKU8eyP6NmpIxtHIA6n8vbf12Gkfub9cEw7vXNAnMW+fNas4gJVI0v85HyNKsrH5jBCqlpSFBN8hYggiiOlAetDqMNuHZTO7zouHfLBlOf2qg41wMQZM5iPUxq3D82lgAo69QHUg3+b0GyGGxSlv7Btui3y1FxTrj60urMkQO6vp8n5nDJSnxwSCRPoqg/7JJ+mIC9nFpnJQjzNLM9pozxrzwTlx+lIO0akj/Cukf74xbHrIZPE/n2qzd1A8D60s8Tsf0qY99Zr/CzAfyGGsCooaQU1wcKHdoZg+wpvCpgyeXnAOtpqT5GGVBfqAbb3oYSUetfUg5Rf/uB/FSmUJJOcmp2IapD6C6+Sir+rG/lWH/pRzoDvZEchXReHf2mL92f+uXxjvftq/wCn0VTwqe8R/wBun+Uf+4MO4T/Dp7/Wl8RmKNy/9ii//Ib/APZgLn76v9o9qO19Ipnx74c3/cSf8GPAWfqRzH/ka7U1n3m/u0/3MSP7eZ9aqrShfGX9ng+f/IcWwH7qvmoqr/0ip2D9Vw/5v/vw4bV9bnd6GrjLv96ueF/rM7/fD/gQYyH/ANtvl/7Kolch8S9R+9J/vnHosNke70rbxn+GZ/21R+FfgT6/8R8Z3SWfzdSDX7iu6h8t8f1l/wCIMNf2jkn0ovTP+AZ5n3p43xwf/jx/8M4pv5n1rEP7yeX3o/wl0k/eT/nxjdLfUnkfWtLoj9pXP2FVI/7/AJ4xFaVrUr8Uf2PM/wBy/wDunDWA/wAS1zT61R/9tXKprwd/aE/u2/5cbPSv+HPMe9amM/ab+aUN4X/tkfzl/wB1cNdLf4ZXJHqazl/uJ5Cm839hzn97N/xDjPw/+PZ/2p/8KTc/YVzPrSjwz/ZM/wDIf7pxq4v/ABDdYw/b8ay8J/2w/vn/AIOIxf7HcPWgMfUOXvWf2k/rE/ux/vNgfRv7Z5+1HX7e4pNwj+0Qf3g/o2H8R+2rkaAnOrviP9hzP7kv/PjHb/xKeafamkfSKTcB/sWa/uv/ANbYYxH77fP3oLH0HmfatHgj+1N+4/8AWLF8f+yOY9DXNZjl70r8U/2mX5n+rYZwf7KeXtVFfUfmgp54j/s3Dv7xP+E+FMN+89yP/kKaV7j1qW4Z3/cGNF73pF73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data:image/jpeg;base64,/9j/4AAQSkZJRgABAQAAAQABAAD/2wCEAAkGBxQTEhUTExQWFhUXGSIbGBgYGB4dHxwgHCAaHhwfICAgHCggGx8lHxwgITEiJSkrLi8wHR8zODMtNygtLiwBCgoKDg0OGxAQGy0kICY3LDQ0NC8sLDQ0LCwvLCw0NCwsLy8sLDQsLCwsLCw0NC8sNCwsLCwsLCwsLCwsLDQsLP/AABEIAOEA4AMBEQACEQEDEQH/xAAcAAADAAMBAQEAAAAAAAAAAAAEBQYCAwcBAAj/xABHEAACAgAEBAQDBAcFBgQHAAABAgMRAAQSIQUiMUEGE1FhMnGBByNCUhQzYnKRobE0c4KSwaKys8LR8BVjk/EWJENTdMPh/8QAGwEAAgMBAQEAAAAAAAAAAAAAAwQBAgUABgf/xABAEQABAwIDBAkDAwIEBgIDAAABAgMRACEEMUESUWFxBRMigZGhscHwMtHhFDPxI0I0UmJyBhWCkrLCJNJDouL/2gAMAwEAAhEDEQA/AOl5biYJI1LKFIDGMHUpIsak3oH81+9AWRnv9GrR9PhVkPpVRGX4jE7aAy6/yEjV8wPxD3FjY+hwk7hnWvrSRREuJV9JoysBq9TvFOJpCS8dMpNOLpQx21BqN+jBQfXYhrbR0e48kKV2RvO6gnEpQdkXO4Vq8/MP0VlHsirX/qmz89OL9T0c1Zays8MvnfVdvFL+lIA40C2YmJoEuO7CYqB9VQBv8NjAXekeiWbFsk7vird9+FXThsYv+8D5yrU+bkDadMzt3EMsj6f3rKhfqbwfD9IdGviepKRvIH/2vVF4bFIP7gPzlX3llQNTTx/3pJH+dr39td4a/R9G4mzaiDwUR5G3lQevxbX1AEch7VuhlnT8ZYfsnf8AyyFh9Qy4VxPQD6b4dwK4KEeYjzorXSTZs4mOI+1H5bi5OxCtXUDlYf4W6/OwMefeccw6tjEIKD4g8vxNaSAlwbTagRWzMwxT9CFkraxRPsR+JflddjgqHErHZMj0+1WSpTRn4aC4XmyreU/S6F/hYfhJ7g9j9OhFFz5+tHcQIC05Hyqc8a5nLyEyJKFlhOl7DLYU/hYgKWRvQ+o60MNsBY7J1+edFwWKQ2ooc+hVj9/v+Ka8J4uuajXURr0mOQDuHqnHsWUD2LV6EjUgoNuf4pLpPCqZ5aHePvvq1yU2tFbayN/YjZh9CCMSaUBkTWazKWKAjUoBI7gNdH5GiL9j6Y6DE11RXirKHL5mOeCl1HU24FMCANiRtIW0nt8R741cLiJZUlzIen4qFLgbNFZPibZiQwZhYJ49ekghGHwknSAxLaCd7FBQw1ahzQ2UONB1Eid9qFcKilmQj/Q9ME5hbITnVqZi4Csg0B9a8qEik37AE+sAmZGdTU3Jq4LnUkjLtkMyd1ayVo06n/zIz0PVl23O+LYzCp6Rw5H/AOROR38OR8jeuSdg1YcQ4+HK6UFWWje25kFW2yECNx0Ymt0O1qT58dCEMhTrgTtaG19BJOY5bxlRkvkKsMqe+FM8rhkW9OzoGFEBr1D5Bhd7jmodMO4FLzaOpfHaT5jT3HdXO7JO0nI1jxfjymRMrA6+e7c1huRB1bZTdnlBG2z7jQSHwLUKtHH/ABMseXQwOHeSwklAik5Wk9Dv0PQk3uBgrTRUq9N4LCnEORoM/nGpHhiw/rJrldjax3dk93O5JPpRHY77BXGY1U9W1biPb5PdT7+KEdWxZI8+/wCTVvwid3jDSQ+SbICWDSj4T0FWOxArp7nJWADYzSArDj8mnLy9iylAfQvy39Lv6Ylr6waE+vYbKqn+A+IMtEsmuUAl9qDNsFUdVUjrY+mFsZhXnFp2U6ctTxqOjsFiC1IQb3yNZ5KX4tJNfvb7kkggfCOlD+QrH0lCQBFYSlEma25jPlEKxxCSQ1pQNTOQbUA6gFo9/Y3gOJDewVOG1EZKphIvvrQviHMTuMuMvIkaAJmJZdIAblvURIRpC2StksSBYF3hJZZal1RB1SL7+X2yp8qWvsC2805mz8EalY080kaSW6EHqCa3B9FGn5Yzn8YpxUrVPAU/h+j1RYQONKMvmmdjHIWk35EHw0QTpJJ5iKJ+8Y9AcZWKS+4R1QhOv87uXGmlNoZMKMn5pRR4bmXLBwix/hEcrBz7lvL5fkv+btirGCYbgq7R4i3hN+/woDrrqrItRSCSMUA6KOnKjp/BeYD/AC/PD0JPw0pLyeNF5fP3Qehq+FhujX0+RPodjYonFFN7qu28FWNjXk/CUO6Hyz7fD9V6f5aJ9cO4bpTEMWmRuPy1UdwjbmkHhSjP5fT+uWgOkgJof4hTRn50N6s43msdhcajqnQL6K9vk1nLwz2HO0g94rAh12P3q+9Bv9Fb+X1OMXH/APC0HrMGqDuJ9Dp3+NO4fpb+14d49x9qGzFFrVjzbGydSsBa7NuDQ2v8grGI1+oaWWsQCFDKRmPfnW5h1tuJIQZB+d1MIJ4ZlueGOzsxZFZbBo7kbDb8VfXDAxCQvYSqD4eFLKbI+oVLeK/DHksczlwVQ8zFCQUOx1Cj8BoHbpXp0fZeJGyf5pzCjDuJ6l4RuM+unInkaL4FxkDdc1PEW3eMqJ9wFGsDQZGQigSCCDV9bxY5XAjfl3VnP4F7DOdWRI0I1+1OXzskpWTlkeMGpcuGWUKavVBJTMhIBIVjuOnYxAggGl1oUM5FCcX4gZolkDRs8e6PqCirUODqGlj0FMEKkgEU3NfDvlhwBYMHdfyzHnQSb9utGRjkGWfMRX5iMcvOrbcjBR5iivu5Iw4vSAGCtqs0RoYhYzSZBEiod7IJTSvh/Fso2XOUneMog+6dxYQWOUNpYCNltQ1EKQK/CAq2VnPP5nxq7bGI1QYictMr99aOPzGfhGiRoiYpUigMTK6loiwkcEbgNEbOqrJGwsEttLLTm18+TVHFBIk0Z4NjL5XJ0GLEvESrgNH5QksjYEqQsY06gOY3Z00hisXh9txnEplFiLTZUHxBJy0FWQDAWk0XwvjAyZ1jmUxsF8xgNJco5DlbBNqRy9SBemxRE4pt0bDaSAMuOluHHwmqmy9mZUdPvSIZtYVZ5y5OYJcwo/RDflob5kXQRUZZ1UsTt0NQ4XVbKMhmd5+a1RREBSjA+ZUy4BA3EZ1kl5IkRaijOlVRSREm29NuTv0BGDYt0sMxqr4a2Wx1WFSQSCu8cOPMaZXNWKZrKZZvKXRG1FiFQ9LosxVdrY9WO5vuDjIDD7qdoAkfMvxShWlJijM/xOOGIzOw0DpW+onoF9ScCS2oq2YoqEKcUEoEk1zbi3E5881aRoU8sYPKCdhZ/G5uht32AsnD7aEt2Gvn+K1XDhejUgu9pw5D7bh/qN926rbhX2ewIoM5aV63piqg+gC0SPmT9MM7KRSL3TGJcPZOyOH3P4rbnc3lWCgRMdIpdJMe3pakGvYjCjWOWySUKN/mtLno1Tn1AfOVCPxgxqfLVIVG5IAJ+ZZtiT6kWcLrxClqnMmm0dHoQO0falHBeFsGVLDvIPM1swAZyPvCO/a+UHY+2NbpbCLBSR9MAd4/FZvRmNaShUi8k9x/NVuT8PIN5GLn0HKv9bP8aPpjKDaRTTmMcVYWHzWmM+UBj8taQAgrQ2BVgw2FWLAsbXvgnOleNaIXJsMAGU0a6dAQR7EEfLcb1hVxGyaKkyK24pU0BnMldsoBv4kPR769dg3v36HsQRK9D/FBdaCrjOseGZnohJIO6E3dDqrXvqX33Iu91Y4lxOtQy4T2TmKYYFR6U5ng9bwEL/5Z+A/Kt4/pa9eWzeNfB9LuswlztJ8xy/NJv4JDlxY0snhViFkUq43AOzD3UjqPkSOx9MeiQ5hsc3FlDdqPcVmw9hV7Qsd9YQRPGWI51ajXwsCBR/ZawB+Xp74890l/wx10KYXBGivuPtWm10zJ/qp7x9q2pmlXoWiPvy2fryMf44847g+kcF9aDs/9w8RMeVaKMRh3vpUJ8DU+mWRZWljizHONLLHEy6Ctk7V5R1XRFgbKVHMThzbxL6AOyIvMghXnIj7zlVV4wNG5Ji0bh9uXdQU/EmEoaOWWB1OpTmlVVsVa7DkDC9zQ3NmjRcwrLg/c2f8Apn5830d8LcZJbIV3gkdwy9d9qx8YZhZYl85AmbLXKEoxTIoYiQEFlYrsp3sEkdCuHkDYMjL0NYTyzsAHOkWW45mmSWJJvuiuh1IDCW1q3YgsW00t30Vfe7whq0Zz3cq3Oiuj+ub6w5gg39OR96GmzsbApvTL16bdOl3t1sDscDS2oGa9EvFNOJKDMEfjfNs5A05TogjuMuDuOh3oihq26Wa9L2rBCvZVs1lv4BGLwxX/AHDI304Dv0MHjT/w9xOZYmkSPkLSJDTEMwYgtpAHVvLVextSARqsJ4vDtdZsrNwATusNeUn3yrz+Gwbq2JSQOJ849KM8S8QCQmGBWKyxjU/l2PLshuh5FsBNJAG5o3uaYNAdXtqN0nfwHidfWluq6pG1Hzeans1kXbMhJDokkNsqIOVnBYLVgXRA67au5G+rhylwdnL7a0AILioNzmeArpXg9vIIiZDUoV1JIsCqA22Kiq7EMTYAIxn4tScSkuoP0WIIiL1rqxK3FDbjIARuFL+Joy2fN0sqOFIQPqa9kbmZjGx19QmoliKusOOvPIabLCNqSAdIG/hSgSnaO0d9KuMeZLOsOolVFga9YQt8ZuhqPQd+vWyxwPFpQ2sqGufGtbBYxvBYNeIUO1MJ42Hlqe7WqjwhlFFOi6lQkIb5S3QsW/ERvQAO+5qlJzXMU3h+05dWgGnPd9tDWI0h15wvumVH5/G6qMyNJvbyD9g6EH1sav4tXthUvYx/LsD53+gpuEjjQuX8ODq8l+yCv5m7H0GGA0kU6rHLOQAppluGxR7qgsfiO5/idx9MEFsqVW4tf1GaziyMStrWONWO2pUUH+IF4sVKIgmhwKIxWpoWfNkEqi6mHW20qO9E0Tdb0AferGAPYltn6s9wrgCaClkLFjWmZVvSDqEiDegSBfUi6BUkXYI1WadbfTb8g110ms8znkRA7NytWmhZaxYoDrtv8t+mAhJNHSCowK9yWcWVSyXsaIIog0DR+hB+uOIiuUkpMHOgM9EVkOnqw1r7OlA79gwIB/x+uCoMpvy7vx9qUeGyoLFNIpAwDDoRY+R3GAkQYpqtMk7ayiKCQoYktpHMWArlNnlPp2wNx1DYG1N938iomvtKTJTpYsghq2KmtiO4PcHBW3CkhaDHGoIChBqY4iJYJHC1IlakVrDV6BxdkEEUwJ6W2+N/D9NrTAdE8dfnhS56JQ6kqbMEaaUt41x8w6rUqEFn4XLFhyUFYsUYkDVQ3NWKo66cclxIUjLjWd+kKZC6W57io/R0khaNZ3oBopOi1bMyowBINrRsAlSfy4BjEshrbUgbR5eJp3ozCLxWJDQUdkXMzkNBz7qm83lwVYm2I5gWOprA9Tuelb9tumMdKzIr3S8G0hshCRbK1xF8/mtCcPmRfu/NSKn8xQxARibVwRtpJUCiKuhd0tHUFkTE+o3GvG9LoT1oSkWIvAyuYPzSKxy+bVGaFSJFHwujDTR367E1dXV7YqpsqAWbHjW/0ZjldSELEmNI89a1o5EJiEfXl1hq9CTpJolaFEnb6CibXamfnzx8ZRX0epSwuTAgW4DST94NZy5xUi8tVLvVadJIF/MAED/TtiqG9pe0owK1HsWhjDltAKlRlBgcyRkPkVUeHc6kcaeY2gQKUWqNkKut1F8xOrb3IJAFk5XSTbjqiECdoyeUmAdwtflGdYmHxaFtpbTnl87/AG3Umyecb9J89V1RJpVYdRAIi3jUkUG0cpDEMdS3W14fUP6PVqNyLn18fSmv+TqdSShX2njOmk79LV9BmEnlbVKY/NJMj0XlondY0UHR6AbkAC6q8PWYaAbE2t+aV2mGEKQ3mbHVXgLJHnwGdWOYXLCQSPKYEssI1dHzDnoP1d+Uo3o6iw1GjGRjOL7ykFMAzmYgfn5nS7OGU6uEC/zwpLnuLgO3kKsEbChHtXxRsXa9i5MaEsbG1b6mLFZddSNkGfny1bD3R2EwrO3ijfhr/pHubd2dUHhrhCtH52YY+XJzWxOucnpQPP5e4AHxPfQA02RjsYtbuw3dfp+fIemAU9coLWISPpTuHuTmTqfCrXh8aSqN0KAACJCpUDtq0mjt+Ecv72xFWMH1XaXdW8+33oszTbDVdShYyptGKn03Kn5rdfUUffAg4RnemVNg0UnERXOpT1PVfnY3r3IHvWCgg5GgFChRoPfHVWvsdXUsyzUWVtm1u1eql2Kkeo0kD26YxMe2oOlRyMegq6DaKzmi1VvTA2rDqD6/6EdwSMLMvKaVtJ/mpImlefy4kCoFCOCTVmlcglSP/Lcax8+wYY30uIdR1ie/5vFudc04ptQil/Bc3okGq1EnKwP4XFhb3q7tPclcDjNO75+afxIC0h1NMeIZyNmh0SKSJDYBuwUkFWNutH6YlECQc49xWZiBKJrDJ8ZjRdB12jMppDQ0swHbfYDpeOWm+Yo7DS1tggUTk86rCabfQp60QdKIrHYgEbs2xxm4xJLiUDOPMk/iqkEEzX0/EI8tHH57hGbatyWc7tQAJO9k0NsaKWyZCch6V2VAZ3PwZkVDKrSpuEunI21DS1NvsRt1C4t1agLixorLvVrmp/OcKGZXyDp0uUZSWYfCTemttWmhtpJVALIBw/hsbsNlKgSR8y9ajGYSV7acjS3x5wR0aCaOBNKoQxjj6OastpUbEAANVCjsLAxLDiVBSZPedKbwK0tObRieOXHx76hOKcadXEcaEuRVEEkE+w6mqw41hwRJNqZxnTGyrZaEmOcH3oTgfhXM5lwBGyLfNJIpAA+tFj7D611wy48hsZ1gNsOOK9zWnPH9HmnhiLaFkK0+5JQgatqomiduxrEBIcSFHOjIxK8OVIT9O7lrThMw8kSkAaT0YVynuCB0rpXoQfcqbCUrg/zWy50g45hyW07RG6JHcNBlac7xnWUFh1JZTXYHr/X0+Xat7FoBBArFxXSynG9lAIJBB4A5xvnfaN03DFi0yeVEgLKmonVpIEdO7MAKJZm+jUBYNgFmyVL1PrYAcvzSOEdDbqXCMo9waTJqWuchy/LsxWj0Xa63JFkd/wDKxCSMvnz5v9LtYlt8AGxyN4m/ZtNjOcazyPyUEiMjQMryqWcoVUlavndWoFeYdq3uxWwusQLrECwnfwHGsvHJeaWpMg3JyAPOYB9q1NnF54wFOoKoZgVZG218immOq136gCgpJwYNj6vnjQcR0kpey2EhIG4DzBz9Dup+nhDyctLmJjGkaupWR1YSOim6VH2UtZqNwSSADyndD/mCXHgw0ConOMh38NTIgcaEUEiVmeftu5Vo/wDi4PKzNI8zsQI/MBhRQbTcxNqsKTekC9TDvzOp6PVh0dlMJuTBk+efjauB2jnR+d8T8WyehFhywjb9WYIS6Nt0BDarod6ND0GJwv6DFTClbQzCiAfT076stLiM6J4V9rsyOEzuXWj1aMMjAeuhydX8R/pgznRSVCWleP3FUDh1rpePOVp0uTjUJm8kMde4B0sFYr8Sq1aWYdwDi2wSCRp5d1SEkgkZD58OVYwyhQ7vqy+kkfreWrNNpvy7I5qIPXfBNpVgL91BLaaaQcRbYOhbb9YlaT9C2oX6DV88TtJPChFtQooiOZfzAHYjYqR/NWHTse2OUkEQRaqUK5aP4zqT/wC5XT98DYfvDbrYXa8rE4AjtNX4a92/151YK31jnMqHHbUOhIsG6sMPxKaFj2BFEAhTDYhTC5GWo+a1ZQkVH56FrcTdWtXHavwlT1NDYliSQA1jSwGinFdY5YQNPsefDI21BLeGUANlVwfX596Py2YLKhb4lcK3z6X7AgggejDCTDPVYvZGUGOUH+OYquMBDKgdI9RQ7/HIPR2/mdX/ADY1HM/Cmejz/wDHT3+povzNOSAI1eZIwr8wDudPvqCaP8QxmvT15IMQB3WF+6Z7qUc7Tpnf6VvHDV0KhJOkDducEgddL2N/Wr9xhNPSTyVlUyDofk1YtJismhidDEYIS4PTy1KWQCXojsCCR13UXzA43MM+XEhwSB8t847qAU32aScY8NQQoXVToGmwHYMDaqpBDAfFR7UbN+jPXLVeYz0phsoSNlQtSd82Ixss+YFhdMecnLgnsxEnl9q2Pz6EizTnWZ9nWSkAHlr5VRaIugEj5x+9JfBckih8wkcEkszsafMHzQoJ5QSjXuDuTZ2JPppYhSZCCTAjS1dhEKCdsASeN6vOHZzzU16WQ2QVcUykbEGrB9QQSCCDhRSYNPJVtDdUN9ovhMtqzkA5gLmT1A/GPcDqO4F+tu4V/wDsV3UhjMNP9RPf96nvDPD3CyPrCWqkptq0mmSSipBBugRZ3I23B0k4ZD7ZUbxoCJ45wKzE45zCPpCQQTrp8+ZU4biLiIxCJy/woRGNPQo+o3Qei1npzA2K2It4PYRSSmwIiMoEGbcM6zVs9XiQ5tzMkybySfG9LeCuvm6Zi0WoHn1NGwoHa7FBwRdjfSoG2F8Jh23V/wBQ9kcr/wAUTELcCD1YvbzoteGIlMs3mZcH41AZkIO2sAi1HtR/hRNiujwpBcw5B77eOnfblWlgunnUKS0+mFDQyJ3X4edUWQ4Tl5V15eQzSoQXdNUbixXKRTBaFFbPrudj5t5bzJ6t5OyDoYI79M9beFVxmJcxDxeNju4Vr/Q0SipMUKabMVJIjm01py8jLaq6DrrHUVqGVkqhV1Gc7gjODvBzB4b8rKWFCUiK38Rgbdc1EJlWiksz3sxoFhqYKbH4SL7AdAxg2iuVsq2N8CPO1ueXnR0YtvYhbYJrZwvhuWikMiwR6lrm8syxkG9LDUpCXRvSQRVE4JiX8SyQkr2gd/wTRUHCOjtdg/O6nGSnykxtWMY1As2UktLBvmQWU6UNF17VeA7TZWFOJ2VcR7/OdWVh17J6tQUOGdWnGJMpLBeYMUkL9NVMG/d6kn93fDqNoGU50kElR2QJNJvE+caHKyuhpqAUnsXIUN9NV/TGQ0AVia0kiSAagIsicq7qCHEXlzs63ptWW7ProZz7hSe2CJxAf2F5bUiDnl947zTzryFJSoCD2087W84gaGqPhHijzVZvIZ5SbKoV0KpC6dTsQqWNjdEkdOl8+hLcAqgeee4Z91IBuBtKIA468hn3xHGqThOd86MOUMZsgoSDRUkdVNEdwR2OAGP7TIrqI0ENqQ6WOx2sNXTUO9eoIPviyVxbShrbCq0cR4rIqhTQLbeYm2kD4iQb09QoNmiwvEPPbDZUkX0HzdnHChhvtAE2oPKs0NCP4B/9M3X+E7lP5j2s3jzvX7Z/qXO/X8+vHSm1sD+21b85EuYXUm0qfhYC6Ngqw6EEEgEbbmj1wVJ2c8jqPnK3K1LXSb1L5aVtRVVLMrC1Hby21LqJ+FtipDG6YH2xoqUkbLizBHmCIMRnvtaQaO4euaKdcvtTKXKytI7oi6Wo8z0bACnopHRR39cDc6RYtn4fmrYTaYRsr9a2rDIPJEicsY5ih1bkljtQb4ghFA9DhF59twK2Dc77cOWROtCAO0SaPmzShNQIN7Dfa9/5CiT6AH0wozhlOOhvLfwG+iKWAJoLSF+8J0kdGP4R1N9tySWHvXQDD6sUrrQlnIWA3/PHXOpQ0AntZ19LlH4hGFfVDl2osR8chBB5bHLHY/ELYdgDjScxqcOexdXkPzyypcqOlT3G8lHw+FVIGazc1rl0cAqGrmkIIolR+KgapRQs4Lh3HMY6SDsoFyRnwT3/AHNUcdWqATJ+fPKlPBfAwyzMWYP9yVV9RXTISrazdilINVvRNnoBuqxKFghQoqcK4hQKVUy8S8SSHKlpVciV/hQlDQre7BUaVBIu6JHrhdlpSlQnSmX3UpTK9aB4VmmhAdXlfKuoZ45SS0aONpEY7tHRGpTuBuPe6gSdlQhXrVUwBtIMp14fNR30j+1OIRy5WRAAwDAUOgjKFR8hqODdHrPaPEe9L9JIA2OR9qzyjXPHK7AIoBKjoeTzASbHQldiMGxmOLyChKYnPxg8/wAUjicCQx1ibwAeQUYHeb+FL3zQkm8xxuSqKF3rSEQNfqQBuOu9bYW6tQbgZC/iZrd6Pw7GEdCVGVKMCOGs7vM0Up0sHjoyIdqAoeoIBvcbWbrE4Z9TDgWP5rQ6RwLWNYUzrvEdk2PMZa0whzzudRhUnfUHoJoBrlNHcMeY+gu+gxfpB9b6gtRgaRv4/O6vFJ6MOHT1RBCgTfQ6Wj4KP43mYRDHrHmwEqw8uQSIL2+HVqBokgaetVvjPbZXtEpMK5Qa5ptbawVkFNasjxhlY+YfKlikB0zAueQgUaNtQIZUDkEgNS1buNMtOYYt7Vlai3tVtrYUZqt8O8Ny86+e2mZr6NRCnrzL2Ykkm/mAvTCeKcUlQQiwAgcqcYbQsbZuaL8QSQqCqgedWxXbT6Fq6j9k9fbqKYbDreN/p+ZVoMNrUrsW+efzKp2NCWOndjepyNr2se5quUfM1tei463hUBIHd96fKkoUUoja1/P2qy43q8lgsYk1UrKVLDSxpiVG7UOw3+eMVJIMjPTnWZbWoLPZbMQworQqmVaQCWyA2mxsehAYDTbW3Y9bxb9Ola1O7RLkWzgHzy3C26mlIS+UoQSom5ngJjfwmgM2UlVokZ2zPnFUgF6VUk0VGkgbdSSD1vBcOHAoKIGzsjtak8f4ouHdS0dpMRFzrMXuTIvYDdprXTOB8NGXgjhH4BuR3J3Y/ViTgLi9tRVSKjtKKt9b885CNRonYH0LEKD9CbwJathJVuBPgKqaETJItaRpIFWpo16H831vHmv1Tuqp1ve/t3VYtpOlav0UKNkXboyHQ3yKVob+IB9Btg4xKV/Xr3985jz76psLSZSaF1MzAAqCu+uNjaj8pBUMjN3U3Q671i5SGRtAzOhGfHMggaHfREq64QRTLKZW+g2/73P/AHvhNRUs1dSwgQKPXK++JDO80uXa+bK+hxBZ3GpDu+lef4eCden7xdwLoMe2rsdwKJBogemCNPrbBbJgHPlw9xrVgATtV5wrhZkCyzkMTusY+Ffn+Zh036G/o6pxDXYZ7zqeW4etUW6VU0kz6BtAOt+pVdyOnU3Q6jqbxDWFccEgQN5ocGubfaTNLFnclm2ry1DIQm+kk3vY31WNwB0I9Mej6OYShhbYN5B8Ptehq7C0qNOp82rShY5ULrsYiwF6tJVq6mh07HUe4GGAIFxWqTJkVnxLhi5iIxzAb38JYbG9rFNuNj0vfaiQYQ4UGU1C2w4mFVs/8OQ+VqH6qLykAoAJtynSF1Db8V1v6nF3H1LEGKo1hkNmRPjUXxjgut1imZ6CyMTqpjZV2AbmBX7va1G223a7ThSZHz5NIlDq1bDoy2jM5ikmYZVjZAocny0VjW2g0PoRpvf8AxYJJVtTv8/h8aZUUJxTLSBKgBM5SRInlN+FfcPPI/6vztiusp8JuwuohVN7kD9nteHE3T/T76Vx3XhY60zqI0BPlyrKDQrOU0lqUUvw/CNWkAWVLhiK2obUMAxUlQByrY6ES2hpS0mVnPgNLZ3vRPBc0ZCsbcyM2qOxtqXm6bHc3t31DYBgRC1bLcHLI8JtPd8yrKf6RCsSpBIKCbcDv8ZnvsKfZXiDRKEkzCeXPGHRRXlqpFFRquhYJ1AizvsTWFmEtOlSSDKSRM53+RwqGWWHFlLhjcQa05aHzpGlcxSOwU3pPTSp0kCQD8Q3677EYJhmUAFpMgJn1PDhRmcC28syZiN2tNIFVH+7CxuRVRAhmHp1Ln6HByw2B2zI4m3tTicDhmTJt5U4yHAHb47jTqQPiPr+7fcnfrsDvhd7HpSIbv6VLmKAGy1b5pT+TIIYvKA0qBy1+E9iPe99+u93ZxlFZJk3pIWuKLxWpofO5USIUJI6EEVYIIKkWCLBF7gjHVEVqysAiCxRrqKruSQNrNWa3JN0K7HpgbryGxKjVVKg0SC/eM/Rl/6jAf1jW/yqNuteaQspUo4vuNJIPUEAMeh36Yt+pZUIKs+f2risUr/SpRdoTRI/UyqD6G6avlv88ZLuEbCoQZG+U+lqIlwEXPrWEvF9I3UBzsgDA2x2UHVpYbkdAf47YqnBFSrTGttPMVxcgaeNbHySebsLKtRY9XahbH1r4QOgo7bCpdeKUbI/gbvedZ51zKbFZqgiShWBpTAoKjJms8Wqta52AU22kV8W23vvt/HFkJKlAASd2+umKEy0J0EmXzVO6NQuiPVdmB7GsdigFZJ2SOfvlRQsTIEUjzvnea0ak+XQetekc2oEcqlm3UkgmubB8M+ylkKWL3GU5RvNs+dGbQnaJIn0ryHh9fExOxBVQFUg0aI3JGw2uj39MQ50i4QQgRx18fxRljbja0pd4kiQ+TAY28uaVdbRpdaCrKDQ5bYDmOwUP7YtgVL7b20NpIMSd4IOecDTUxQXQLJix4UBxLw/5sh0haU6SSzKVqilafiAQqKPoPU49FgcRt4dClZ/a3nFMtK2QUx5x47xzpxwvINEtPPJKf26ofKhf+Yk++CqVOQiuCYMzROYzCoLY16DqTXWgNz9MQATlXKUBnUTmuL6wWbWP0jZQdI0pYBXXZCihqPS2bqOzicK4VQI+D7+lALLkqUczYeE8fzUwx2kWQg6Sx1A2CVBY1tuAa/iMGdR1atkcKxsX1zeJLqjKpz42MRpYi1a+HotguG/KOTZjRtTy/F7ddhiju2BA55+db+Dfwal7a1XiNLg5giPm+mU2XEILFWjU7ktYJ2G1HmoBrAFb174Gg9bJJkj7+FGS/hAVM4VWyMyR4QCeExGuVA5W1kjZHFsdahd2jG2mzWkMaugTQ6jErMpIIytwP4+ClcI2y46phKYSd8Sd99+s5CbDKs/DXEDBP5SaT5chZCdywUG4Rew1jf56tubacQjaR1p1F+/Xu+ZVmvpDLqm03APwV0jwb4fkczyBYo5I3C0UR4pGq5ARpDAWfiWiCW+IbYAw5tJ2gSQfnp5RQidNacoqgMujyTGQXQVqgJvSysBTwtvT1XVWFago32T9ae8b/n8UIgpO0mmWWzBvQ9B/bow9R/qvUe4olAjUZU8y8FjjRJxWjV7jqmvsdXUMmYWN31kKGoqTsDQoqD6irr9rboaSxjK1kFAnlQV2Nb/APxCP1J+SMf6LhL9K9/lNVr5c+h7Sf8ApSD+qYt+je3eY+9dWibjUSkhiwr8y6evT4q9MVVh1pIB17/SasEk0DN4kifSi6muRBY0kDnXrpc1gicKsSo7joRod4FcUKiYr3Ktzn+9f/iNhF/6+4egppv9rxpjkXk8stIOZmJC18AugNtzQ5ieu+HeraW8lsKhNrn1pRyB9NbeHyu0aNKnluRzIDq0n0uheBPoQh1SUK2gDY76qCSL1tljDCiLBxDLy2VhaDBFSQCINJc/nTAyxRhURVFCtu/8u22HG2/1EuOEkk0zh2ELSZMRQOalcz0lfqkLKSLFtJ2q9q6/yPZBCUBntbzBvuFSkq2rVnAsrEqtlhRIMYbY33V1U9DV0djscGbwpeEoE8lR6g+4rlPFFlVt8uS679yIpDXzXt8y2K/o3JP9NXiPXXuFd+oG8UFmwt6tSMxOhdJdNbdk1KSNXohs99hg7AxLQ7IWkcQIHGCPO1VLyc5HjR0nC0RERi+s80jedJQA3bq2wvlHtZ7HDuGxLzrhM9kcBfdp30o8+tKczJ41O8F47lsxmpkyymkQapK2fcgEfiI36nrt88bSmnEIBcOflRuj1qJVtGcq+4jk8tHFJpRQCrBtALUK5thekAkegB0+2JHWuEASYrQW6hKYWbXH8VzvNxqtoHWQBuUoTQ5Rq2re9OwajRsjtjYZbT+qSBe2vf71hoaCcAVKzCuPC/haN8mqvhsTQzQseVEdNrJFyqqFrPN1atz3vGFth1DiNSk//qZjwTTD+ESgKUkRYeFB+IJP0uSYg0qlip77fd0R3DCMsD+0NvVvAMbLZScxHpte8d1MdF4aQtU5gf8At6iseDcIDSQO8YWIuDzG73UlashV0sSd+gqq6CxKlNJKZvGnESDzqMb0qy43s4dJTfMm4ucoJi9tBFqmuGyLFmMzrS1VnZqIXSEZtuoq2KrQ36D5NPJK2kQc4HiPtOdAwuJS024kiSqL+o76639kvEOUoQdEyiaMkk2d1cEH4TtW2xCXteFUqG0pvVP4/HjGlLxaatuMcOMgWSMhZ47MTHpv8SN6xvQDD2DCmUEGSYqKmYsyrN5fltGbNRHqChIbymXZwKJ0A61HQEUAmpCXCSg9oZj5/BqqmyntCjo80wG/3i/mWtX1Xofmu/7OFCkTGRo7eK0XR2KU5XuOqaF4lnlgieZ70opY11NdAPUk7AepGLNoK1BIzNQeFcwh8SySzrK7Mrq6nRZAUahYC6iDsa1UCbF2Dt6Q4NttgpAGRvxiiKb6tJJz1BHmM8jG7wrpeXJaRm1agupQVsDcrsRdMwKtZ7X7486qAmI3e/gOFCBpXxXK6Zi9D7yqat7AAK39NQ+bemBrJKRTmFULp1oPMHlNtp2+I9j2P0OBjOmVgFJBypuZAwWUAhZd6IrS/RlIO4Nj+Or1GMR9qCYvHmND84VmsLjsmvszxh1NDSNI3sdffrsO3zvDOFYQ4iTRU4ZKpJMU6ik1ra9a+dH0I9R3GFlDZMGkZoLOcSSLmlkGw+BNyT8r39roevamGcM49ZtPechV0NqXkPnE1tR6TzZAFYiyDXJtdX+zZs+t4XdVs9lBnQcaqlMmk0MQl1s8YJ1FgDyyKKCgiyK5QCSrAgsRV40sM6020GjlrqCePplBAmgvtube0LVvycgi5lkkQMB+sU7gXW8iau579zjSQ2WxspSO78GgKddJ7V63TcWOw89rJoCNFYk+gpGOLEqSCSIHH+ajbWchWeWylMJZAWlNiNS2pl9eYk0aO5B0qCQOpLZjrzmKV1Tf06n5pwzPkDoRs3VnUJ9rnFBBA0Bn1ZiYjWiAqFj3NMbJo1pA2sFyQbJxv9G4RKIIFhv1O/5lYUJwamkPgvgsk8TJEt6AHkZpGhIVxICuwooet9eXr0rRQorJsDB3/wA7q0cSy00hslSkkpj6RvnIlNu0b3pjHPnM/OI4VRZWQgyRoFpdKx6ndgTGrAA0oDEgUARWOS4pf0xUuYJnDiX9u4sLXPIExFpvej/Fv2Wzw5WSeHMKzRr5kkQiKh9PMxB1MS1DuOagMEaR1agsG41pfE45TyC2EhKLWHD3/FSmRz7T5ZLeRjZV0HUMulUAoaja6aU3zAH4heJw+FYDyndmDB5XO7vPcYohUFMJVM6Huovh8qxu8DcjmehtqABjQFTTddSgg3RBO+4xRYV+sK0nslInmDY+BNUw/SH6cq2BJO/LSqHwtIjK8Mi2NTKQCDuNzRFgkppcEWD5a11wDpTCrVhkPt5pt4fTPcYPOspa0oxjjRHZVChyIH8+Nc+8ZcJMWdnjLarIZXA2cOofV8ySbrvdYjAP9bh0qAjSN0GIpwNaTRnhrirZdcuwlkSRZHC38Fb7V0q2N+vmkdtquJPWrUkDIc+/y8Kc6PbbU6G3slSO/Tl8GRruXhjxdFmgEao5+6E7N7ofxfLqPluRAg5VONwDuFV2rp0P33H4K98S8DMiu0Ysnm0jYq6/DIh7NsLFi+oIN6lXsMVLDrZhQ8xuPHd8hZDkDZVlR8GR8yJHmXRMUXWVNHVQu62aj2NgYZUhKvqE0EpBqP8ACOdkJEPKY1Vje+rdth1qt6qug/jmqgida13kbKp31U4HQ6ReNsl52SmjCsxOkgILNh1N1+KquvbDWBWEPpJMfxVVCueeGfBss+Y0zsVjhostczWLUG12HejY6joca+LxgQ3KLzPK1XdUtUJKpj5EwJHiK6vw/JrDGsa3S+tfPsAB9BjBccLiio1UCK84gEK6X79APisd1A3sf++2BlYQNpWXGumDIpC3DgtvK7afwjbX03A07KdidS8wH4lAxmO4nr19WwJ9OcZkZZ2/0k1dbiiJWa35DUqPKFQQMAFhA2kvup9T+Y7N7KA5rAEJUTtZzu5/bMczshZV1dn5830szXHDHMyrE2hNNNIy6gWJAArVYNLRO5urJoFxnowPtdYlcEzlMd+UcdN1MJUq6VimY41lcwoWVVk2vdDa9tzXIdvUdMKpw2NYMpSRG7X71Xq0kyn+Kyy2ayEJuPywR0t9ZB/ZBYm/lviXnekHhsqSqOUDvsPOrOLWR/UXagc9xgT/AI1VeyFhZ/fo7fIHbrd1RWsAW7rurfu5fnlG8jbaCmSR4+tb8pP5g0urdaDEbE12aqJr/ML2+JVUdZXhlBxBHjlzG7nr3ExtJWSg3pyvGXG0jIi//dI6/PcLGf2jan0Gww8jpHrEwlMq3fbU8s+dKuMFHKi4FZjaAknYyyX/ACGxI70Aq+hx36Z58y8YG78ad96DIGVHQZdY7Ymz+J2roP5BR6Ch1PWzjQbbShOygQKjnX54i4VJxbPT6ZF3ZnLEjeydAWyL5Aa3rSp9seibTsoAHChLUBANGQ5ieBXhJbevOTUdXKCQTsCI6YkrVVpOFjtAlAtravRNqacQ2+sbWaQFEZzxtwjdB5dP+z7juQgiGXjIV9jIzWCzatJJLhaUbaR1Cnpd4ZQQLCsPEB5Z6xYtpqBwGdh95vNVniPM/c2psHWNj8R8uWh/mFfOsEF8qUOVcD8X5L9F4xKi7RzFZK95FJv/ANTV9DgrcByDrRWCSmNKp+AzGXMFiFjcJpEsYKnetjTdbUm707hdOwxndM4h3AthbYmZnhx7iRRkYZKjsmtEUTRTyISQ13q7ll3V7/MylW+anrRxp9DYlvG4aFZKFxxyI+3jSX/ETJSGsU3aOweEZeIn0ofx3lEly4zRIR4qQjswLDk9iC2tP2WZeqYxksOYPFHDkSDf/wDrkRY7lCrYTFJdbCvnwelQUWeZHhZK5HDAHmBYNdkehUBSvSl9WOG1NJUFBWoju+Xn7UwoSQa6pkPDy53LR5rLaYma9ULXoDqSG0NuVFiwCDtVVjzbuMVhXiy7eMjrGk7/ACvvraw3Si0J2HRtDz/Pf40bB4i4jkxpnjMiDvIL2/vVsf5tRw+zi23fpIPkfCpVhMDiLtL2DuP59ieVNMv9pkJHPBKL/IUcWewsqT/DDG0nWgOdC4hCSqUkDiftXMuMQTxOVdmG29MdLDsR6i/XofpjTxOCQ12mxb0rNZxJdsu5rDK+IczEhRJ5Ap3q7/gTZX5AjGeplCjJApmK6D9n82ZdHMzs6fhLm+b8QBO5Aqj2vp3GEMWlsEBIvUpmq0KOtbnClWrRPKTqSIFnquWuU1tZblB9jZ9ji6WyRPrVFuAUNAVuk5nPUE823XWTuoHe+nT0GPPfpsViHdlcyN+Q+aRnVytCUzW+HIh923U7E/nH5QO0fr3ehfKAC8t1GFR1TGeqvnwaXvSxJWZVW45L9I5yzKB+qqvkWIIohug/Z3BGrZhjBI6qHBc+XzX0tXBwpVKameMeGZp3Z0aEsv3alrCuBetXTS2pSSVIvbTYIvDeFCMHKASQb/aOI30frdoSRf5mN1YDgBjUB4TS76QTOg9QoYawPkq4cGISo2PtREuNxe3mPnhQmb0J5c8LRqimwQQE1WClkGlQkFWrqdPpiVI20qbVr88tKK4lKk2Ij30p/H4k1okkIWZWJBKB7UgXuoVtu13W61YN4yP+TLMxPh7zSI2QrZWY+e9aMzxeWRWXkUdCNJLD06sK9d1v5YoMElpXbB77e1Ot4VKxIXPKs4ZwdvpR3+h9b7GqO/QggJYzB9X/AFGvp9Pxx/kylSgdhefrTLh+fMfK1snbuV+Xqvt1Ha9gD4XpKew94/f7+O+gO4bVHhQ/2hrJLw2ZMtzvNojWu4kkRG37DSTZ7C/THoMIAXU/NKQXYVHweAIIU0xzyB4U1zyighZGB236g6gNSkcgA3VsbakTQkPEWgEcaL4Zn8zEVklyQm0oqa6V5BqFs2kc9u0ivoH4fSsDKpg0VLaFCyhO7TxPyYzkkPEXIcSiEQAjlClVjcLrUlCpADaihUqGNUbRSbB3r2VyPn4okP4VQNwO+Ffce1LopszBMMpmA8qGZTHKwkc7Ss1szUi7NQKijsB02I3tBQBoTwQtBWi28eH0ySTxqB+17MBuKuFO8UUaWOxov6ejev8AHFlG81DI7J7vmX2px4GzavMmr4ZkKEeh2Yb9iGSgfWsV6WR1uF2xp6GxptJmDTnxhkWTTN+JNi1fGm5B/eSySvdWkI9vP9CvKwWI2R9Csv8ASrceBynlR3EIxDamXclWPsocQfKaCyGcjlRrUPG40SxnuOtfMXqU+/a9vaYthOPZC2jC0zHA6g8D9jlXik9ZgHy25l8uKhfFHhhso6yKfMyzn7uX0uxpf8rD+dHobAxGX+slKhChmK9A0sEg10T7GONLJBJlqpom1g/mWQnf2IIr5FffHm+n8MUOpe0VbkRTSFySKuMxxaJSVDa3H4Epm+u9KPdiBjE6pUbSrDefbf3UQAqsKSS5SNpRKYYxL+EIi6vclqBY/tGgP4kkQ488OpbJ2dZJ+AcMz5U0hPVC57qR+LckHgL1ZitvmtfeD/Lv81GPrBiL15xBg1KnIRM8VMqXs1k0KqpN72o3XrQ9ceccQ4w4ttVwLg7xu+ca3AtLjaVJz1HGut5OSMIiw0y6eQJzWBtfy7ajtfU4xylalGc6naSkUfHkWb4zQ/Kp3+rdfotfMjFwkDjQVOE5UYAsa/hRFHyAH+mJzodBP94bIpPykbtXQt7ei/x32GTi8bPYbNtT9uHHXlnYJ1NesnmHR+H8Z9j+H5nv6D0sHFMDhts9YrIeZ/H431KjpRGdn0Ly/Ex0p8z7egALH2U42Zi5qnCtUaBQAOgFfwwmTJk0aguPZQy5aaJSFLxsoJNAWD1I6DF2lbKwTV0KCVhR0IqF8LeGI5IZJpdbeXmEUw23L+rL0L3Z1KrX7w60R6LDoBB2hlbw/NXxuOUXNprsgwePj9u+YFX48NxJUuRTLrZ1aGQFCT3UgFoz66djvtZJw0LVlEkmTWrxrkIUiadURZwDpYDmNKWIKrRlG247C2204BiGUup2VfxR8O4ptwFOvz5uqQyMskmXM5j2HRUYOzXZpRQ1Glsp1Fb1V4yU4BwDaQQRuOvDWtbEPtdYWVgyDE5d94j07qY+Hc1Jmoy0cTOFqyHjuzvRBkBBrff1GMt/oBxStpgiNxOXDL80A4jqjsOgzyzG/wCWp3w/hwADTxTCRjZHMVU0RQETFbAJBc7n2FAelwGCbwrQQLnU8eG4fM6zHnVOKJrOqhvLxRCBHBJDVQjYajoVOlr+a63o/CXZoQGtUEJSeIFkFMCrKd66q638wRt1rERVqlPFfhKz+kZc6JlsgquzHVrplQAEG25m3vTd4GpPz+KM29sjZUJSdLbtCQY7qieOfaVJHl40MStm45KPmqRQVaY0FWvvK5bvY3tjkKm8Vd7CFCoBBScjvHfFctnmeSR5ZWLSSMWZj1JJ/l8q9u2LTVQABApz4fzRjI302waOwfiX8QNaSAQAd+pG25ozK0qllWRHrp36URANdzyOYTMwKxUMki8yMARfRlIOxo2MeVeaUw4UHMUyO0KiOK8LOVzC1+pZSENeragpN/hLPR76x9PTdBYhJWqTcxI0kWnvEd441kdOYVTzIeSJKc98b+I37jfImN0WZ8sMpQSwvtLEQDYPUgHbV7d/nRw/0r0Z+oHWtWWPP87qwcDjOqOwvL0/FM8rkYQokhhikjb8YUBgPRqW2r16+o6tj57icK8tUBwjgSfLdyP4r1jGKSLLA52ptlsozAHVGqnpo57+RoAfwbAE9HJB7aifL7+1O9aTlTCDLql11PUncn5n/ToO2HUoSgbKRAqh3moXh3G4RlI2lcDl0MOrErynl6m+v1GPoUXisApM1ATOyrH2KLsw3Zlra/cdD13B3wviGC63IzFNsOBCr5Gu1eAsxAuUgiSWMylbdQwDljbNYPMSNxfoMeWfCioki1MHOqjAK6l89mWm6ABkXsfVvcg9u3KepGM7pFa0pAGRz+3zPuqU519NKRSru7fCPl1Y/sjv8wOpGM/DsF5caa/N+6rqMUZl4Qi0N+5J6knqT/37dMegSkJASMhQ6B1a5C/4UtF9z+M/xAX20t2bA3lQNmroGtb8Aq9D58fdSfuN/Q4u0QHEk7x61CsjSXhWdSOfP2uuB56JHoUWyPUazINtzparKqrepb2TIScjSbm0IJGlVOW4UVlWTWpr8QSncUQA7A043vp1A+pJqgFTf2ncTqHyE5nk5VVdRJPLYpRsygqwBNEEjS11gDirW5fO6nME3tO7RiE3MkR3zoTA1zyrcuW/RuG6ChdgrfdlRH5gVSCQAWKakBc7hzv8JNC0FKfny9C2g69KjAJzJmBO/WBWf2YZMplFJbWGAZSBSjVZZQbtiGuyQCDtuAMQyISKN0gvaxCrEEWMnMi07r7hbdVjgtJ0BmUCSK421nQ/obB0k+4IC/JvlXV1LskGjXVHfKSrJ2fyyUsejkLseh7+otFUmDTp1SVCCA6Ou4IsMrDoQeoIOK1evzN45lSTOTyR7qJDHqFANpApgNRJLCySAqmgasnAgq8fN3KmdgpSAfk39KRwQatzYW9NgajqIYqKsXenr2/keUvZ5+1WQgrMCjuH8NmzeZXKQLUj/HpDBYlIQsRzmlHUk1ZNDcjENJntfNb5eFFxC+oSWk/Uc8xAIB2R2j32rqPAGlyE36NmQQkhASQ/CX6Ag9OfoR1B07VvinSmHDyA6jMZ8R+PTlQ2XkqtVdxHIpNGY5BYP8QfUe//ALHbGA04ptQUnOmgSDIrmE3EDls2+TzG1EeVJ2dWAq76G7F+oIuxZ9z0d0kHkDbz+WNeT6U6OCVqcZTA3DTlw4acqeZDMmFiy3R+IDv71YBPtt8xZOKdK9EJxQ6xuAvyVz3Hj4yMk8Hji12HLp8xy4cPCqGKZGHmglL6yJ8N99VigR0+8UEdseJUVIWWnBChoc+7f3Z16JtagNpsyOGVGiaQD8D+9ldv4MD/ACx0J5UwnF/5hXHZcsroGiFHoVHf29z79/4Y+hTs0jRH/guYaG/KbVG1dV+B9x37Pq/z4p1gC+ddFa8lks3Gw+7eh0pgCvbY3Yq/4HGRjWAFynI+tPMOSmFaV2Lwo0q5SISiRmoklrJosxG+90KGMR5s7RgVJIm1NnCSCjv/ABBB9QRuD7jC5TNiK6vsvlFQkiyW6liSaHQb9Bv0HriqEJQISIFdWHEZyq0pp3OlfYnct/hALe9V3xaQLnSuztWuGIKoVegFDv0/rhQkkyaNWeIrqB41xNctC8z9Fqh6kkBR9SRi7aCtWyKu22pxQQnM0D4NUZaJ2Ks6Tt5ikgB1VgKUrqPKN2ABJGo7XeNfDY1Kew4IO8XE0u8lSoMCwi3Dv1p5m/E8KRvISQEsNauKI6g8pINe2/brjTKrSKXCSVBIzNRHAw/Ec75xdjFC/IGlY28bIdegImjVHtWldzve4wFB21TpWi+n9KyGv71XPZH0nSb5EaRRvjzPCXy8nl0lkoLIEiB0tGNaMpIbcXQHLQI69Mc5/kA3Zbq7o9IRLylJAuBNztRIIEHIx3TV1wfIJBEsaKqqCaCgjqSd7JJb1JO5s4MkQIrOWtS1FSzJNG4tVaU+KY2OXOk0wkiYHsNEsbb+22/teJFQTAmtMOtwzxAaZDfMaMbdHDDuARex3JPajiZi1RE3FYeJVkTJvBlTUphZY266Qq1q+fRR7sD0BxWrV+ZOHcRCoCWUArpIceYDpIdSVrsSetjtR7LLakwOdrZiM600uIW2lTitk3F+1MXmMxmfIAU88M+FM5xFlMEbLFWlsxOFICgBQEbTbUooBfqR1wRLe/ynn60BeKA/aEZzOyTusYtb1rvHg3whl+GQlIhqdt5JWrU5H+6o7KNh7kkktJ004jlxMhV0BBFcwBB9iD1BxZJiqqTPOp5GMb+XZKsLSzZBBAK2dz1BF7/F6DGP0jhAghaBY+tNYR8qBSrMVwjx/DmDnMzNMjBfNKKSQRpW1QVd7gX07nGhhkBLSQKE4qVk008J8Xk0+W4aRFWy+5KDYb+o32vftvsMauFx+wQhw20+a1n4rogvdpj6t2U8uPDXnnZ5DOvG3mRPRP1Vh6MO/wDIjeiMH6Q6Lw3SDcOjkRmOXDhlWNh8U9hFkC28H5Y1RZHi2Xk2kXyXPcMVUn94UPo9e148HjuhekMBJRK0bxeOabx3SONehw+Pw+IsbK3H2OvrXM3iVpkfJnXG7Dl7obFqwPT29b26Xj2+IxSGW9py3z2rkpJMVbZziIhVpdGquWSO6tWIBI26jr0vauuB5i3zlUmpziPHnjZh5NqCKcSbHULX8PcdvniFFtag0T2j8mrIJjaAyqn+z7xq0ztE8bABSRzaq0lL2oVevt6e+MbEp6swrOmYBG0K6BJGJFDp1qwfX2P/AHthVSAoVAMUlmysvnCfLrHbJUgdiocgjTelWOqttVHYViqFt9UUOTnaItnPdlVFJXthSctfnjWjibSuGniJ1JtGlBg4BGu9rpmFAqRsim6JwulTfWBtz6Tmd3Hu48RRiFbO0nOjMhnDIDqikiYdVkC9/QqzKenY2O4FjCrjYRkoHlPuAaKkzpFaMtw145WdZT5bMSYiLG670xNg6ub06iu+CLfStsJKRI11z1GWXfxqoQQqZtupX4miMuZysOtFQkl1JGqQUbCCrYAA6qorqU74hpQSkmD7CN+7hvvRkqACrGTble88xW2bi1q80kkccJbTHqIUmiQWLFq5j0Wu2JS3cJAJOtUINaePfo8pmWd08vUpQlqAIZSaboQTuaJHrW2NNZUhEpF/WqoKkbKkyDe9EycSORydQws4AWnR2ZSF8tB2coCoJJrSKJ1WbwRrGoUmMlDTfG75NDDJcdG2YCjc7p1of7PuAhwMzMzTO6UdcnmDQxjkj6qSx2v4jRHqdmkIIMn1O+1ExeI2/wCkgQkR/aBcCCTE6zqatOK5VnAKMwK70rVq/wD76Xseh9QcRrSCgYtXnCeIiQFSedfiHS/euo9COx29L4iK5JmjZUVgVYAgiiD0IPUH2xFWoP7vLppRSSx5VsszMfdjfQdSaAHYDHV1bsplyLZ6Lt8RHTboo/ZFn+JPfHV1SeS+zzhuWdSmVQsW6yXJXyDkqtewx1dVWV0aQCa6b9sdXUPxHOLpIBJPtiwQTQy4BWl+MKwK6XB9wP8ArierNR1oqC8V+KUjny4j0yVKGlCtekNsOn4qfVXoB01A4Bi9lQDc3+1N4LDLUhbwyHnO7lUz9sMokVnSq1oLHflO/wA9/wCmKsApRBqq0yZoH7HJXOclUfqzDzjtsy6P6t89/TCnSQHVA6zRmVSuujZvwvESWiJiY9Qu6H5odh/h0/XAcH0viMOYnaG4/eq43AN4sSv6t+v5HwUhzuUeI1ItX0YbqfkfX2NH2x6/BdKMYoQkwrcc+7f3V5PF9HPYYyoSneMu/dXPXy7ZPMwvG2uKQqyMNhIhIDKR2NGj6WDhbENB1spNeiSZ510vxtAPL84kiItHqdTROphT+wNgH3v2xhsPOtoLCD2hJT3Zp5i8cKMgIWoFeWtTfFUikcZNCEkRA8Q6KzG7U3vq0jYn1J37m6FbUCp9Rkm33+cKNj3ISlsJ2QMx8+XqdhzUkDEqWRwaIBKmx2+ft3/gRr4zCpxKJGfy1KNO7B3iu6+CeJeflI5DsxBYjpsSd67A9a7dMec2CjsqsRTCgJkZGt00pEdKaZyQD3Ufib6Dp7lfXCK1RKqsBNq8yWXDLsSoU6QB0AAFYo2yFCTVyqKzibqPQkfwwstMGKuKA4hnZUZgIbjCgh9fUktqUqAWFAA2Ab1e2OgQIz3fLelQSd1IvGCokaZ3URJApYKdhvRF0NwKI3ojVexxpMsAgpGvz5FWaeN2yYCs+7KaWxeVmctB5Mmow/rEZGDqHa2IDANt0NDm0kA9QQKSpCjPdexI+W3Z1VRntAZ0341lEkc+SlAMiAgEb6udjW4qwSeuy77jDSitLRCzx+1U2RAve/t+azyyFFHkyeU56xsAVY9NgPha9mC9xtQonOSrbMKEx88DoferhYjtU/yOSkSNWeXQ9W5jFKT+I6TY3PrZ9zh9ta2slGNxv87ooKgDmKKTicgFgKw7Xan+Wr+mCf8ANIMFPnUdTxpPxbiDGpWgQHfS0crBzQ7fdix23vr0w/hXy/MCKEtATSeXxgigapJgfQvF/Ux3/I4PVKu8pkQOdZCxI+InUKO+3oO/X09BjqmtzZsLs5o/1+WJAJqCoDOhFkEmmS25W2FbbYnZNV2xpWPEIzLQ1FQDe3+uLARVFGaVZtvL1DrX/TBAaERU/wCO86IsvIiSNqoeaVq0QsA/+IqSPbAVuAWpvD4dSjtAZX8PUVz3j2UjizUcWlS0WYQNpTSFWxys3V7NMH3oEkm2oZLDbzalJUd+ZmTP1Af2208rSdYf1U9bHM8bx8ytW7x+/wD8udquUGvYhiMaKBAFIO50X9lXGIoI5o2SnZ0OtVJ1auVVYi6Cnp0HOx7E4zse0pakkHfaiNqS3Y610rMSiNh5rhFsgtdAEAN3Fd669cKpwwgyakv9rZpSfEFzrF5euKQOFIA1XHQa9TBSDv6dB17LLLaEFzaiI8+X5rkPFTpbiuWcCbz4Gyx+KJxND/Ea1Hzu/m3tj3a8qQVZU10zK5tXy7QSoJEF2LohSf8AaW9iO22/SsnEYIOK2gYOfeNRxq+1smpafwvliQ+klhW/mve3w76rtQAB8h6Y0EpKUwPKo2pN6bwZLKykGRFEo2EjElWrpqFkA/tViAtQquzGVDeIZM3FsiDy+rAE6mHtQ2Hut++1jA3sMjEJiYOh++8URl4tnKRuNVHhHxFHmoxbVKEAEbHmKqBbj8wY7ki9tN0ceXx2GdZVChbfpTLakmYql4N8Dfvn/TEs/TXKzrVl+rfvH+pwk79RogyrHP8AwHFU51JpP4hTzAFksRKqij0NgF296G3tTepxqLUUskpzg/xQQATU3lMrJIMsa0T5aTyZmIPNGgAu6prACe5o9FGEWjsuKi6FCRwJOXDf/NOOKSkkJuFX5H7jLiOddE4y2mNj3tR7/FsP54acEpik02NaMrw9FPnygBxuPRdqs9i1bX26DFW0bAk1Kr19JIZT6IOg9fc/9MLvOzYVdKaD49xFIIrc7nZVHVj7f9egxOFwzmIc2ED8c65awkSamJeNnMkpFqV6oMQNMajv17C69Tj0mLea6Mw20q50Gqj88BSaEl1fy1cW41kwsjiyT5hBLGz6gk/mqr9/TFWVqWgKVmR56+dXISUymui/Zn4wmy/kwv8AeRk6QCaZV30gHuBtQPTsQNsR1nailC9CyNK6VxTxBl2KOS6H0KFjXyQMexPTpv03xcYhtAufnz7VZSNrKpfK5lVkjkGdeUB+qwkAmyACXGkEkGtOm+2LKxjJIQDfvoaGliSTI7vYUT4j8UN90qReaSxNKG1KqoxJIrdrFADa+/QkDuMDSSpQtxMTPjA9qZbw5cMA1E+KvG0zB4EPk8wFBaeiBdklqIJ00u/vireJcdQFQADOV/A2trlT7WDw6UjaJKpAjSJzjXdVPxaDVBIwRa5I9LE1qJX+JJIpfVh6EFVwkw1tGTeRz+X3VdSi3IO74KTfaAqLxR9yNQhcgAHUw0qL36aVv6DDT4PWpgfxV8EsjCqSMpM8oH5+ZD/aNGfLSMKdaui+7HmGw9PT2374lg7SSqc/KknVSsTpFNPCvBkymTknkYGR9BY9k5mAQX1a+tddQHTqJ1X9QTpPpQHTKhTPjeZaSfLEk0MwaBq60WSff+QHyF+fcxBew7itNn/2o4Ts4pI4+xrWqD9Ny/sMwf8Abr69en1ws8YwB49X6fipw98Yr/qrlXBM4YsxDIOzi/kTTfyJx9KVlSpEiuifaLl2gieSMkAsrIw7Wy7f/wA7j64CkAmoBkXqGGdgkFsnkydyguNvfT8UZ+WoewwwklPGqlJ0oCQJdo+hvXdQfe9q+eJISrK3OpEirjwBxGWYnLTSGlIOokdDfc/i2oHruMLOoKTuqSRFNON8Cmhm1wU4WnQDldDRBKn4T325diRv0xaA4goWJFD24NU3gnxNrhPmg2HIJAoiq+JfX5fwxkO9G7H7RtuP3pkOznTzh2ZSTWUYMAxujdbnY+h9jjzuIbUhZChFNJIItWef+A4GnOrVuzeXR4OdVak21KDWw9caJJCbUEZ0FmkCxqAAAOgAoDCCDKqKcqKHGYtc6yMqCEgksaFUN9/RjX+X1xqqbISDvoIM2rOHOxTxFrAT1JH+Fr6b9QcCA27CpyqX4t4rENxRrrcfiYEJ7Ed2+lD3wxhuhHHVS4dlPmft3+FVXiABapiPLzZpjIxJ9ZG6CuwHevyrt1urvGhi+k8F0UjqkCVf5RnzUdO++4UJDTjxk5fMqpYeFRwQnWSF6v8Amb0BPv6CgB8zjzjbb2OfGIxBvoNBy4DxJojqwhPVN61zqbOcPWVgqI7aido9ZN3+Iiid/XHo7JTQ/pF6sfDy5earQoury7Cxghqre5AUPsQTfb1TVi2kqCSTJvYHKhpw6h2lCJp54l4HlWWBZNWkyjQp8mmJUjTu66g3Ui7J9tsAXiGACZVxgZccrRRQ0pVJIMpkBmRIrM0kP6w8qdwoI0IQXGyAow6+uKNOtpCUJSshWUxHrMa3FFXhXEgOLETlU/8AaFLqiEgXSDIdNEjm0mrPehQ/meuHiBtbPlwptlttKVHO1ue/lOVScaCVAlCPSeaQglnZzyDTdE8pI3HRiThdalMqKvqkWGQAAueV/SBR1qzSgEc+GueZzrq3DYPNcR2WRH80mtuVlKn0stpw40jtbRF4FIPOf0zvJz4VLeMnE/EHcFhGkixMQLt4gjAX0UFmAHUm2Fd8LuulOI2bE2jkbHnEE6Ra9Xw5WlhQFgc+O75upjx19A86egCNYY79v679B+asNNbIGynSlnlbSponh0kWa4XYNCU7dCUZXFXR2I2avf3OE1HbxChGX2obg7KaG4rmSvEYIn2VXZmFXuI49J9fl88YLeHUMC4AL2HdtGm1lAfDijaR/wCJ+1ZZbOg586UZtEb3QAPPIzC9RFbUaO++w3OJdwqzgQiwMp8hGk0FD6G3y6cjPtUHwjgRkQTF9NNaLXxaaJPy7bfPHuXsRsq2RTDODK2i4TGcd1dln4VI2UMeYEYTlFMNe1igV+H639MY+K6ZQ0CW07RG+w+eFJBmTnFJcx4X4RBUk+gemuQov0RSAf4HGErpnpPEGG7f7R7mT50bq0JzPjWKcZ4XE2iDJB2IsaMsqhvk0ukH+OBFjpF0S44f+4nyTNdttjKmvBs0xd3/AERlJAUR0AUHU6qGkEk9LOyj5YabwRQgbTgv51O2BpS/i/FUEpJgh6+WDrq2AJIsR7EWetbC+m+BONPz/SfUI3T/APah9ffZ6ufnKtnBTEUZmjRTr3ZMyWqwtXa17dKxoYXEYvZjrCT/AKk5+dSsIH9sUvzXBGWR3jZw2okEFbom9jqjI/ngqumnQS2+2hQ7x7KHpQ4bzBIoPL+Is0zeTHKZG6aGQ2PXUWQHbvbYNsYJy5aUjiCCPU+lSHVTAUD85VWZ7xFJHA+ry7VN7BHQV+bbfBhhMO4ICyOf5AqesUNKnZvGsrqAoh6jcWf+fBE9BNC+2T4VxxCt1aPtFkZsvLLQMhK6tOwC6l+u4GknbbHLZ2OyTbTnV2HVJXIHzd30l8B5wOV8sqtWGjZ96J1MUXqQCb2HqPXHYnpDD4JsEpUTvA9VZe/CoKVvLKrCdPtXSOI8BhKrK5DsosX0YelD4vUA38t8YuL6UxeIQUYfs8s/HTuiiIabQZXSjOcbDeWIlZkLqKRbYix2G0a13aj7A1jHwXRkObTxE8T6nU8B41DuMnst+P2rV4v4Nm81EVDCCMkAgnUdPckKaJJrqcekOIaZTIG0aVT2b60oyH2ewRq1sXdk067AIb8wWvltqHz6EZrvSbqzawnL2mfY8qO2+lESkG/wcuV63nITHMZYFNUUCgEqmlbFgsVUga2GkUrNQXrVjDGAKJUo5kk5z3TuF92eVONPt9UoJMLnMjTdz7vwy8QQ3lSh0KHew77+SNLAyKFGsyXVAV0B+dsSqFhSZtoNeBNhG+ocdSV9k6RI1PjkfgNRcHEZpZ9CxfcI6hQqgiNRq0XXVtJBJNnferrBGWmm1IKldozrmde6csu+KM80GuyoQqBrOY1+d9PPFGQUwwySK/lCXqGACqFYM7ko23ovej7DFsQ+oEoQRtcpknIC48a5DidraFgN+tQ+d4o6FxHI6RSksU5S1UFGplFgkdrAFt74sjDIWElxIKgIm8b7CdD35UZ4HbC3VXVcjW0RMb/ua7fk1GV4fLmWUAlAwX2FaB82O/8AiHpjRSNhMmshW08sITyFcdyGTfN5qErZ1SqxcgAELpEj0NrZ+/fk98ZasQGEkrz3cSSQOQHhetJSU9XYyfRMEeefhV39rfDNWUUqLCHmHcKAxLfTe/8ArtimAxHaUFa68d1JO7KYmon7MsyvmmAvpVmDEEbEAb131UAeo5QetY1eq23JmLfOG+lHCUjhXWuKeGo2dcwCfMRStqFFqTZ/Cenb5n1xcYNojZVJHP7UupR2YrTFwSHU0g1h3ADNrO+m62+Haz2xY9H4cpCdmw4n70EqMRUR+iRxrG1ktFpo6gRo0hVULYBYtqN7XsO5oRWQkk/PX3r2KkrbRmCAB3mLeNWj+KUZRGsjQqoAFoSaFfEa5R0utxd9N8Y8NztHtT8t+c+dYmypUxmMxr+RypZJ4ny8UpDJWYBpiyMVr1s2R1vY7319CJ7QkLlHn5VLTYeBOWzmdI/Ne5bicUyyTPKRoNOdB22B7kDoRt8sEViUNkIQM8qBiMOWlQo6A9xpdB4iOYJy0ReMN+qkNBttylbqAwBq70nAcUstJ60Acfv3a7/Oqsugq2aChmWJQyQMkbVreaTSZAPQyOGLDqpCbHoaJtEJWtRC3No7kiQPAHvk87006tESmQd5P3M+VMuGcW8mX4km1gMqgUSh3Rwt9aO5PfUB0wRI2RqBrz+eV6AvFOLVBHnT7L8WgOrzBsBfwMun25wp6fT4ffDJS26ASR3kUMgTalvE83I2qThsSl2AFq6m/wBoqhJalPfqAMNNsgI2CNoDdFvOugjKhM/xXl8mZz5kiMpPlSFgy0rEroDFdwbCEVW464GvZCCACI0Ns+/3qwVBoXhcPDpgkWYikLRgMXcBQrHqpAVJAdztTDaydsEZW0m5tNs5B4yLVSAVH810v/wfKyx6UVirUdpJKI9iG/phxTLSs0g9wogURkaVTfZtkwPuoVU9QRyup9Vcb2P2tW/fCeKwbqxLSyOBuk8I09OFWSuLGkMfBXyp0EayrhkchmcL3DgsxYagDaDufhArCiMX1X9N8bHhB/2kW8ahSCRIvS7iHGykybqYJC90shYODWncWeoICqTsQasYCthtwFTc7Vtw7/5NDVY3pxkfHUNrFmA8ZKkh3QojgGr56Isb81D37YIhsqQTuta/pNSReKIXxDw4kDzI7Isb0D02G4G19enviFYYAbRHzu/moAvQc32gZZXSOMMAaPw1eo0FUev7XTY73iwaVExb0+eNXQ2pZgCpfxP4t/SjpRWfQSSi61CgC9ZZaJINbjsSNtV4O4y31Y7UTFyBfhBtf1g6RWjh8Nskzna5yv8Aj5rU7lc7LZ8tY3aAmRZd00kkM5rVpYiwooAigBdACqm22yFKJAVAjOYyvmOOhvlN2nWoJQFSLCYzO4Z5ZeAqkyvHMvOqCRQQSAsRUnUV671uBXxbULO3XDjikhKpMbzuoa0rCAowBkI1i3A+3rRPCPCsGcl82Mq0KcrhEIRiCTpBYWwNiyB0777yyFrX9MJG/Mnl6+FLPYpSElOajbfCfz8imf2p+JoZEbh8ZZpSF5FRt3LKUUnoNubf1XBn17CZNgMzuFL4ZN9o0PwDhIyiRoAGnYqZK3rTW1/lX6WSTte3lUdd0lipQOwMvvzPlYXObmKxKGk3zgW5D57U+h4hls3rjBMjI3MroQCKIJFjmG9X/IAi/YYbCJZGXzhWG6sm5Nc68VeD5clMMzklfykXXYpzGReoEEEla7797xdbZSZTRmXELTCzf1ptwP7VFeNEc+U6VZq1b13o6RtVddxuavFFuqkRR2cO2oK2jy5b+NXcWbjYkwXIh3Gmq+hJCkX0o/0OKYjpLD4cdtV9wufx30h1KlG1RXDZVeRxMEad7eMxqT2AUq+/xgGQ2KKsAb3VfNPf0kBSbJFjPoRwyHEd9MhHWK2cyaLyEUEjFP0geaCNIT4RpJICll5x12B2BKg1uUX8TiGxthuEcc7772+9+FbLeEUgJWuZGRggfmkXFuFnylnJJnjYRyk2OVhcYAa9CqQUHrYY2TjWwz4UrYH0qEjmM8sycz4Uk485hF9Y3F8xFiDpHA5e9OV4HltKM0si5do/NALKBq2tmOm7KlQAOmlqG5vPYxr5WpBSNsGMtNw4T4yKnpH+rsukyD/I5DhSLMFfNRspBIApDoSZSZdJHT4gF77DoNyOmNO/VqS8sSZGlvS/zjSLDRUoFMASLn5MVjJMx/SJVRdbm1ZUkvmLBgrVYKbMaoDSbBuxCmUDYQVEgDgBbeNZ4znY79RLKG3EbZAJJm4O6JIyB/NPvD0UkaFIEPmyIHfXKPLTVq0yWEJLP8Wmug3rCuIKVGVnsiwgXMRbPIb6Bidkm0QDAIEFWU9w3m5mb6IDlydXmRSDMkhhI5NJo02zMaI02bayANFV3fS4kIIBGzpGd/uNM5rZW6wlSSgp6opMpBubZRnJJzzie/yBnjLKPMRJC0sVMkesk1FI2rbTXVNvkKs8OrVddyBFrwd35HjSbIaUkKUArRU7RgAf2hI3T2ibHheqqHxYgAy82uZkDLKTGWUadiw6NXXdNPwk0MUQvEETZScwDfz075ilU4Jb0qbgDQFV7mw5848a1Ztso8jNHmPKkEaoVaXQjK5uvN0ayWU1zhgDps31lLTbqAEp2TJMESJG4zaDyndSmwsQog3rLhmczWSZxUzXKXBLIwkUp3V5LaiAdcdat661ixddYKRZIjIgxM6ECL8+dDGog+VWPBPHUckKyTp5QIOplOpAVNEGwGBHcBSB0JvDicc0VltVj6zy94qwymnsWcy2aUBXjkBGpaYXR6MO4+YwwQh1JSYI11rgd1CZrw2pOpXFjoZE1lR6K4KuPmWOM1zodk/tkp5G3gZq+2TnepzjHh3LZZUlm8qNYrCFpn6mvhRkfU3KKqzttgJ6NxCQf6wg59mPQ1KUhagAmTUE3GYp2+7QBYgfLkmnHNpAsUyLpACndiSKIGkmwFxheHH1TMTsp365mb/mcqdTgtpHWuWExnf4KWSZNM3KzK5YgquqJS51Mu7sz83khgygncgHpscXD68K2EqEZntGLA5CP7yI5Tro2FggJQANmTOpn5HjWnhXCWaMkuVGox3l181mJsFm3A8o1sTu3bbckxOKSlYAGm12uyANwt9W/drV0uqKAnZA1nU8QT5Z8NaEaCBJWUsGCikZdbpI18xJFEhQegFE+w5jdY+tsECJzyBA3Rx8hxyq4pJKerSQDxPaOt9eflvfeEOBTZnNt5EbZeJRokks2u/NQZmIkf8AJdKDvdcxG8MH2wHVbV507hYCY36+iy3RhxKkyTlfK+dj+M66D4j47Fw+FcplFDZkrUUXxEE3zv3Yk2dzbGydgSHXXW2ESbAeAFIYdgvlRJgC/M6AcT+alvDvAmR2cnzc0xJdz8MZYc5J3Bcmxt0sjfmvBDb/AEorZEpa1P8Am/HrwGTWIxoZRsACeGlo9Pzxs8rlEhUknfq7t3/6D2/qSSfUMYdrDN7KBAFYKlqWqTc1IQzrBn03YI7vpPlvuGV201pvYj66QcX/AFuHLc7YtRIJTVkufjOyyKTRoA2dvYbk+w3xYOoJgEULZNRme8JtmrAlBSS9UyLpQMp1LUYkIZQRo/z2Sd8YGP6QRh3iPqUNMomMje8eopxkKkKFhU7wPiOZyXm5MMNGolZUsqK2cJY5dRI6+jEXq1YE+yziSl8i8ZHymN387ql16B2c6Lh4Z5GcVJdLRvflsSCCrBqo2aBYCt76YGXuuYJTmM+dM4KE4lKTkQRVHmcmpgWICNBGwZJdNuoUg1e3cEEkmx13F4z0k9YVkk7ViNDPzL2rb6gpcU5tWMzPHOfXnS+TMGZMwK3lQMALqw6CMkk0gITVzEAawMEaaDHVwfpPsZ5598TWPil9YFDcfIgX8qK4ZLl5IIo5IXmMXMjy0sG1jUumTVLQYgXSkAttte9g+jGkLU+rs7eqo1OQE5njf0pB7HQ2G09op0Hqas+EcSyjKwnigjZACWKAJpN0SxBC/Cdie13vs1iGWcOsIOyJyyFVwz4eRtRFPBwzLyKGQDSejRtQ+mk6ThdeDYX9SB4R5ijwKm814DKFmyc3klhTAIoDdaJAXTqF7EKPc4We6PChYz/unwkXjxq5WSnZN/b5xqKznhzMQMgzPmyRmS5FRmYEKb1USdbltJOiyAjeuFnwUA9kJMQDpPPS05xnlTqsS2TLY2CMsteIAyE3NzIJysr4WsTlzNyWaKklCinVqAGkksnKBGQNifow0lH958/Pia2VrxDbDX6NMz9RgXMD6s89T5ihM29wQhzIDrZEpCylLj1qCDbaCXIFEdRY2wFuUrUUxle+t/W3regYxKEYhxLaZT2Se1EKkmb5bjwIymKZLajLyiRYvMUqJaUFFj2pj+ckna+yICdyRtoS4tTashfxvbhAtxJNKNBCluhxMgX2QSJUVACI0TNucxuYcM4vOvnRrIkwiUyKSAyyaCNYNGgd6DqwaxuxG2J60NhIA7KoBChlPC8cRl30PFYRKUodSNkKJETMEGN2XDPxoriWT4Yr1J90zgsToMoqQ3qLV50ZsEghzpBO4BwVpxD4kbSCONrcN3cBSTWFddSVIQSNbfL0o4lFHBAIv01cwQmlVhYeZfLWpPKLBaAsySih022xK8KEudagp8/K5APIVzOHde/poBJrwcczsUKASSLIQECqJGLKV1akXzKJWqLlatjZOxwFvFy4YWdm5uRYgxBkWnQTNshTWHwjZ/eVHISTwqb4hnsyHP6SdckqnS8zK9ITVq1kJupBqq9icMlSMT2wowk6TnnlaR5U6xsJ7CBeZuQBFszw/jOg44kVbppZNVxuguPb4vwncWBs2173tdlKWVxICdQc+Gvt+GEoCHJbIWc+yJv5gDvnnWOtWWVpXdZCNNKNqvcHm+EUNqaz1AxJCwpIQAU8fUWz8LUN1QcWVO563y4JGsd984zrzKyOygsSY600rhAAQQAzfCNX5LYkX8xD2ykxF88p8Bnbfp6wt4qbTtqkaAAWHHK/CTbysfD32fTzET5uQwQr1JIBI2ICXekfttXQUp6hhtsFMqEDj70pi8fJGwok5ZCANwmSeOXLQVc3GmCDK8Ki8tF2M8imh6mNDzSsT/8AUelvucVOLT9GHSVn/TkOZyHrwrOKb7bxjnrQnCvC/lF5ZXYF7aRrLSvfUM++kdORLJoc7Y4dG7f9TGKmLwPpHE7+Z7gKo9jirssjZB+Wzj1403fNeWNEceihsmlSTt3qQBB0+I6jvttgDnTKBAw6Rs6kyB3b+dLdSAJWaE/TfNNGZGKm2RCtA0a23bYm9+4GFcV0g+8goUmEngaHEVNeI/EUZRggLGNg6sCANUbA7b3pNFSe4JoEHA8PhVBQ2jnpz96snOk0vEp5p9VvsrLUatsCyg9LKnUBTdbre6xpfp2sPhkqyJMyTz9B602prZw4IFyfv876d8EyWby8yskbIruAyvSqxJ3FE2GNkg11s31BysS7h3kEKMkTcXNCbS4ImmnD/A70DPKBtusVn/aYf8v1ws50oJhtPj9h96sMMJlRqSmy8kmVEp0+Tl9S85+IuUYIorerYm62O2NMLQh8p1VBtpE3NDSCUD5rTjgTPOMzoy2uV1DZeMCl1gFToLUgVSqktYon1YA0Vh1KcQhCpj6uXHnPfVm1rKdm8U3k8MPlYJnzEKuHRTI8rRlVKkgBULkKACoDC25ejGsFVgX3FpO0EgHQnIxcm062y5UQrKUkkTb0FL4P0mLMwyQy3AECUoLF9mHwIp1b0221L1G5xv8ASPR7OLZCHeEK3CRMAWk5ZR4RWZhMT1e0Ep7ZJMfzuojw/aTiQ5hQkj/dxMBI1LGaIHUHl6LZq7IN48x00+nErVsJJi05WkW5Z50/g0FpICo486wyD5yLNmixWJQLjKx2COXUtsGYVdMXoehNYYwaFrYK8PYzeTN9149veiobWpRjKrnh/jNFFZp4l5gqyK/K1hSLBplPMAdiNiTp6YYw2ODp2VpKVcRu9MtfE1KuyYpnFx/KzSnLhlkJ2O2pSa1VfQ7C/T3vDXXNlexN6rImKV8e8A5efUy2jkdQxrpQ77bbdwKGxrAl4VP9nZ7reH2imGsU80CltRAOnP3451D8a8LZuHcklUoJ5dRAqxYyqCDpGptLEkhjuKrY56m+qV/UTbU55ZaSIEjKB50Vp5BXLuZm5uJixOpi9uRr2KXLNllizsuiWNmNSNUqbsBV7vy7AgMGHS8IqDodK2E9k7sj9vKuS44nEdbhk8oHteJ3aUi4jUcTxQq2qYmQc+lwKVVEnTZk1SBOoJ6CjhlBlQW4bC2Uju5GBPnTLRcdcOIc7QBgyOzcHIjIggZC/fdbmC88sjRSoQJAa2YOdzGAFVm0jYFjyEqBbYKl0NNBK0kSOUb7ki+4DtawKKFJDbaUySkHMwLzMeMzyAoPK5J5Z2MkM8r6iJUgiNqdyLKqVFk3XSqr1wylKiyBh4i0E3/OXfUF5lKZUuFZRBsB658RlamvDPB/EdavHkStdTIUXWCCrK6tIDpKkr673t2M5hlLQUGfteZHEG9DdxjBACABGoFz6esmm0fhTO6kM0eVCxX5cRkQoNW7arYs17bFj0vAT0cYVsqIKszN7ZRAgeFQjGYckl3aJ0gDzk+VEz8GzUgYGXKLq/DJmw4i9DGiRDSa2HN3o6tyV0dGJZhS1gRqBBV/uJJnw5RVE45QUOrBEajPw9sudDZThUECVJm7Edsf0eB7J7szuwjkI36qfTpsXT0cl07ZJM8oj/TqAeBvVSt5UlKbHfE8/nKqnheSgy1DL5YaySwaVvMez1avgTr8QYdhvsMJYfpBOIc2MI0VEamwA53PdnQHWyhMvKjgNfm+jpeGtMwfMyM9dIwaRf4USffbttjZGCCx/WO15Dw+5NZ5xJH0CPXx+1T3FuKmOdNDsi/eKsUagmQjSLqjbFhsd+X03OL4zaw+HCmoF40gDf8AN9KtuFx0pz+/z0rfLmZ0iaXM1AqjUofMbnTzClCgk2Byk/Qd/NOY9x/+ilZWDYwkR3ndTiWSO0bUjkaOORpxIZAX0ZjywY/MEhNMLNrTMBYP4TR642w0nE9GCAErRlN4jfzHnnSSndjE3MpP29j5VtHGY46/R8nAhGylh5jews0QfqcYacE46QFuKJOgsKL+tAshMUBxbxFm3izETy7DXGVjRQGHSvhLb3Wxw650WxhX0iJIgySd/PhVf1bjigBkYpPHNMkgsyI7sjuHUWSH1oaKDowLVVWF61gyyh1sCxCQQI4iDruprEPvJGyoRA3Z8arMlxqeeWOOSS1Zq2VQd1YAggDpd4ynMK00grSL9+8Uu1i1rUEmKR8R8QZp30yTMVvSyilF1f4QL3PQ30xps9GsJw/XJTfxtI300pLisKXSYIOm6QPvWHGZi7tGl6S2oIN6klVWbbuQW0D2XbqcBw6AlO2rPLuTIH376C6o7QCau8vnjDHlQhaNvIMYjUAnUvlBlNBjylTenuOuM1h5xtx0oOZz4Xg338aZUYFqn+ISMzhs3PPIXeo4iqsqDYahen82k1veob0TjQ/VOuTswQBr9rj8UJShEK1pyJPI1eYkccKLpdkRkZ7NBY+sYDUCdKi9VEijd0dJ9agNkG/+U5D2+RRWWStzZQntHzrPgviPhkbO3lTKrbASRqw0s2piaJJo7kvzEV1N4aaLSVKIJvFjkOA4VpnonFAA7OYJ5Rv40Z4hhWCWWRA/luocaLYMEA1FWNqpql02BS2BuTg62lpZUnDQlRytYXufClsOpIBqH41GknkSBfLMjlS66QSFZ9WogfEdQYEejHbA8Sl1KQXIMAzGqvsb0DFiYIFUPA+MR5VYcxKpjbQ2qORGUa1Ok+XsSp3bf0NFVvbMw760vKSAFgZEESAb5+2XE51Q7KUg1d8D8Z5XNaAjMrOAQrqR1F1qFoT8mON0XE0c4Z0N9YUnZ31QSMACSQABvfSu946g1xvxf4xy8kvkZOBnWjcqsEVuoOgNaafWQrR7Ho2M3GNNbO0IBnOD7RJ+RTbWFyU4CJy4/PPfUXwPwrLJJRiVFXnZprEKKwoNqDczMbIC9aHQXgqVB9JKF2GZ1Ecxpxptx9tCZvtE2G7xnM7hwq2k4flMhGsxhfNSAhRJODQJ7rF0UfvkN2s3hZvpHDrdLLACjvNhbcbz3DjNK4195SOtfJCRoJPzvNFcE8ZNmGEbs6EsVVIwFSgpbqBqUgDcaj1Hrsr0ni8cyNpCkgASYF8wNZnOxga0DBFh7NJztOtpmvuJZ9B5nmxiUK1J5hL9KBvXdU2o2Ow7d80Ixj6UKU6qFZ355AQLiO80U4phC1thF08OVDcTypl4ezJGgk0l1BAUcpY7UOmnYbbivW8LMLDGOCVKJTlvzA3nfnu0phaeuw0xE3p1lvMVEVfLc6AfiKVsLB2eyOl9Dvhd9htSyqTfhN/L5vrm8TspAikc/AjIxJkOhnI8mgDqsnSXB+D8V1enffHpMD0tiFhGDbQNqANqbBMfVsxmBxiaI48EtFw5fLVVSMmXid2PQWzV1PQCvmaA98ejw+HawbOwgQB58TvNecddU6vaVUtD4jmzLeZHJ+jQIBrZlViD3WqOp9QICL6WeoGM/GdJKbUEtiToN/E7k8aslsZnIa0j4bxeRNbxtWq1WRhziME0BeyX1NbnbpWAY5RxWwHR9IyGU6njw3caXLoZKg1mTmfQUt4cXnmdXJYutgtufhcgWdzuB19Dg2MYThm0lNvg+9PYjDdUtsm5Mzzj80Kc7YiY7W7HpvoBNbVd3oGKhsyUp4eNZ4QRIG4eNvzTfKSr5ik9FdbrfupHTr2OJwakpfQVWFL7JNhmZr3hk6fpDMzrHYeRNd7kmqFb6tNfKz3rA+lni8oqQCRIFtw15TXoOgmU7KlAbS8hvGZJ78p4caP48i6EloHQ5IFagQwa1q7Iutr7YzcKohRQTn3d9anTOF/+OFASoEaZznNaOBxTHMQTM1qZSr3uboMpvruSQe3KPXGo/hB+gW6nT0kD715NtxJeE57+4/bzpVxJazEt/Csr7+7MVUfzP8Bgrb4ODQ2M7eGdPvYgfpQ0M5PgDNNk4K0oEysilVCcx06nDMaUk0Gqvny7isZYxAR2CCdeQ48KFsKVMGKN4PxyRVmaRLOXFhj1JZWDKR1U2i+5Kyd2AInsMgrSEn6vK4vxzPcRoKO0SpMGhJ81PLOjHmdgqRNpAVSXI113AtqO9Gu640n8C3h2iUfSLqvfl32+Gn8ZgAjttGQM8rEmvvELtJmdDEN5WmNGYdTS2xPY6ibIHYemEMPCGtoayT9vCt7odpLOFU+QbgnT+2ctfHWjOK8GhSCRkeQvEyq4fTT6mKmgBakUW0kk6eu52AziHFOJCgIUCRE2gT+OdXwmPeceShcEK3aWPy80T4XaRsuVDhI4pNSlgNB1XrXqCOo3BAurF3b/AOvVh1pTEg6ajiOe41ldLlLeLKkmSRfhw8AKJy0anJ5o5k6pIszHEpVRyJK+X+BQNidZAuzQqyDZ0StLzW0SCM+771kKWpQ7VLeOksJGa28piwS+um2uqKiTmYagO/pthbAMtNp20DObnON3lW3gUf8Ax+tTneJE5e9qVDMlojyeXILGlr0/h0tzEMgskGzQqwRRA0VK7BJ3GmuscLbjajPZN4y0iKz/APiLN5qN4pZHMQkpomU7jpR3DtzKwWPXvRu6FZLzziUhKTIjOR6wbRmY3RWIwksBLrtpmO7XuqefMu0umLlOYdU8oxrJpXqtlwSxFhtiNz6URKW2wgF4/QCdqSL62SRy399aeJKtkO7e0s25DnvB3b66JxwnLZVBTbMq3vy38TGqtyBp1Cq1UuleXGI3jP1z/Up7LYkhO/ic5M3vI5m9Uw2DCjCj2jr9qnuM8YJy6FSRG0pAUxj71eSyeotTtt2JrdLxp4LBtHGLkEwBeboN4gDOeRjvqcQy20A2m41Gd9c8++hPBM6DNItSlgHShzBaYfFVAKLIJ6Gl9MG6bSpeDJKkHLMQYGgme0Z4RegNEbQvNX2bhRA0upUb8zNS2fnygt0ur3OPHtPOuBLRlSRoM/K9qKcOkKK0AbZtNaeH8W1yCMgnUpZJFrSdJAZSQSNQLDpYN+xxfFYRLadtBygEHMTMaC1jVWHXD2XUwawzjrlmDBo0VzQViQAdrqlIC9PQD64LhusxKSAlSiL2E24/DQX2EpUFAgTTLI5epBZs0zE1XMxUWB2pQVHscbv/AAwA4667GQSByM/alOkhsNoRzPzxqf43n3fKZaAJqedAWN/CYDGzittRLAqNxv3HUeqLZfaITurIcWls9qp/LwEwsysSsTamB/K4/WVQ35SDtsunpRvzZVsuAKEE+o0+azVnv6iIT/b8mluTX7tkO1F1Pys/6HDC/qB5Uov6gRwr3gWfWPMQsxAt08wmqUHYA77fGST07YNj1qxCVW0MetbL3XYhX6jZ7AtmN8TGcE2yrP8A8PVJpFVlYCRghU2AtMyb+tNZ98MdFrK3EzYx50mqUulMR8Fa83BpiDDpLJpH+Fowf9krhZ1QOIWkaT7+80JaYIUP9XvWrJRGadWCq3OERW+HrQJ26WdXyA+gnTstETFpJ+eFM4RfUFJiT89KI47khFmDHf3iqDqQaVUlTsosknSd2O+D9EgO3VkQc7k3F/wK2k4tOKX1aptvJO7XfyAt3048OZrUYYgDqaVJAQNgoALC+2y/7WCuPpR0e80o3EgcZP3ry7bKg+DuketIeISBnZvzyBv53/VhhRoQmNwoqxeefqarclwcPD+iE6SB50BO+zkiSNt+bQx036FOtHGat8oX1w5HuyI5jzmnFJ2kwaW5edoZZYZwQGUJIRzHbdHH5tIo+4J7msMwFBLrWYMj3Hz0qqHS0sE528sjWt89Ir5fWWOlgI2CnQLaMbE7Fb3sEkqd+gONR51lxld5kG2oPHcZrcefYKCZkqBsNDY37/GmfiDhzSyPMgUbEuhq6SwzWSACOW1IPXZjjCw7oQkIJ5Hn8t6CrdF9Kpw4LbgMb/aJy+cl36Pmp0TUXqh5Ymk00WH4Q5sgDuAetC+mCgstE7McYHrFaY6SwDJ2mxcjQZcL5em+m3F448rGMsys8cnO8hO4YFRagCjp0qa77DuTgLBU8rrQYIsBw4868tjcWvEL2ndbW0pHlM48UTHqzSBVHNRWFRtSkagDLy9xtVHD0yrZH05kcSdfClwSE3vVaMoczPDGzR5V4Y//AJghaRmb9WqgHQx0jcWpAIIBsaXWcS28ElKu7fy4U8xinmSNlVtRoalfGGcMGZ8gaZDGRpkHKokG5NEEsEtTVgarBPLiMSNtJQDbW1yDoL2nvrWLruISk7MAzGsxn/GppFw/LzeY6I5lVACdBOlihDqOYi6Jslvf1W11LQUBRGyTvzGmkx840vi3G0hKHDpAkfSDmY3xMcY7s8nECY3LF3ZC/meZZWjpEdA7UpBOoWenQVigzWmISDERY67XG8xHPM0r0k4pDIWgkCYHIA6/J8KcRIYmBitNcYkAB2oxiQhgdmGzKLBshfU4o42h0QsA/wAxY6VlofdQvsKO8fb53VQZpRnsm1pcsZ2CHSQwo2pINWD0Pyva8YjCldHY5PbhKsyb2O/LI/eNK3cO+MUztCx9DUtk45crmQjMYmfZ2WnABN6ht1KjoQOpNCqx6d11nH4UqA2wJICjEqGlrxe0HOBJFXBKVQfaqnxuWURSiyiMbr8JNaT8tiL/AGh648r0KpIWpB+oxHdmPm6tPCuIQs7eREfOdJMlxZpc5C6IquSEbQNIK7ayVutRUWT+yPTGz0glKsOsuQLeYy8z50R9lkJ2kgkjU5gE5cqb592zAOgrL5XR4/xXtIumzzLUbbbENthfoXEN9HYkF0FAWIIOmRSqYyPaHCJNYWLZccRGZFxxHzxrfls/JHlEnTcxqwr1VHBr2+7jZfmww9g3mmelX2m/pVChG+JIHifClcSgrwyFq0t88BS7O5kGNMxCAwWWrJPKKICHbl1KwB7BwepIwfDY1TOLOez2oHAmT535Vl4lsKavwrHwdmrzJ2oP5iletG9YHTegK+Rwp0nCwVi158aph+ysjgKU8eyP6NmpIxtHIA6n8vbf12Gkfub9cEw7vXNAnMW+fNas4gJVI0v85HyNKsrH5jBCqlpSFBN8hYggiiOlAetDqMNuHZTO7zouHfLBlOf2qg41wMQZM5iPUxq3D82lgAo69QHUg3+b0GyGGxSlv7Btui3y1FxTrj60urMkQO6vp8n5nDJSnxwSCRPoqg/7JJ+mIC9nFpnJQjzNLM9pozxrzwTlx+lIO0akj/Cukf74xbHrIZPE/n2qzd1A8D60s8Tsf0qY99Zr/CzAfyGGsCooaQU1wcKHdoZg+wpvCpgyeXnAOtpqT5GGVBfqAbb3oYSUetfUg5Rf/uB/FSmUJJOcmp2IapD6C6+Sir+rG/lWH/pRzoDvZEchXReHf2mL92f+uXxjvftq/wCn0VTwqe8R/wBun+Uf+4MO4T/Dp7/Wl8RmKNy/9ii//Ib/APZgLn76v9o9qO19Ipnx74c3/cSf8GPAWfqRzH/ka7U1n3m/u0/3MSP7eZ9aqrShfGX9ng+f/IcWwH7qvmoqr/0ip2D9Vw/5v/vw4bV9bnd6GrjLv96ueF/rM7/fD/gQYyH/ANtvl/7Kolch8S9R+9J/vnHosNke70rbxn+GZ/21R+FfgT6/8R8Z3SWfzdSDX7iu6h8t8f1l/wCIMNf2jkn0ovTP+AZ5n3p43xwf/jx/8M4pv5n1rEP7yeX3o/wl0k/eT/nxjdLfUnkfWtLoj9pXP2FVI/7/AJ4xFaVrUr8Uf2PM/wBy/wDunDWA/wAS1zT61R/9tXKprwd/aE/u2/5cbPSv+HPMe9amM/ab+aUN4X/tkfzl/wB1cNdLf4ZXJHqazl/uJ5Cm839hzn97N/xDjPw/+PZ/2p/8KTc/YVzPrSjwz/ZM/wDIf7pxq4v/ABDdYw/b8ay8J/2w/vn/AIOIxf7HcPWgMfUOXvWf2k/rE/ux/vNgfRv7Z5+1HX7e4pNwj+0Qf3g/o2H8R+2rkaAnOrviP9hzP7kv/PjHb/xKeafamkfSKTcB/sWa/uv/ANbYYxH77fP3oLH0HmfatHgj+1N+4/8AWLF8f+yOY9DXNZjl70r8U/2mX5n+rYZwf7KeXtVFfUfmgp54j/s3Dv7xP+E+FMN+89yP/kKaV7j1qW4Z3/cGNF73pF73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0" name="AutoShape 14" descr="data:image/jpeg;base64,/9j/4AAQSkZJRgABAQAAAQABAAD/2wCEAAkGBxQTEhUTExQWFhUXGSIbGBgYGB4dHxwgHCAaHhwfICAgHCggGx8lHxwgITEiJSkrLi8wHR8zODMtNygtLiwBCgoKDg0OGxAQGy0kICY3LDQ0NC8sLDQ0LCwvLCw0NCwsLy8sLDQsLCwsLCw0NC8sNCwsLCwsLCwsLCwsLDQsLP/AABEIAOEA4AMBEQACEQEDEQH/xAAcAAADAAMBAQEAAAAAAAAAAAAEBQYCAwcBAAj/xABHEAACAgAEBAQDBAcFBgQHAAABAgMRAAQSIQUiMUEGE1FhMnGBByNCUhQzYnKRobE0c4KSwaKys8LR8BVjk/EWJENTdMPh/8QAGwEAAgMBAQEAAAAAAAAAAAAAAwQBAgUABgf/xABAEQABAwIDBAkDAwIEBgIDAAABAgMRACEEMUESUWFxBRMigZGhscHwMtHhFDPxI0I0UmJyBhWCkrLCJNJDouL/2gAMAwEAAhEDEQA/AOl5biYJI1LKFIDGMHUpIsak3oH81+9AWRnv9GrR9PhVkPpVRGX4jE7aAy6/yEjV8wPxD3FjY+hwk7hnWvrSRREuJV9JoysBq9TvFOJpCS8dMpNOLpQx21BqN+jBQfXYhrbR0e48kKV2RvO6gnEpQdkXO4Vq8/MP0VlHsirX/qmz89OL9T0c1Zays8MvnfVdvFL+lIA40C2YmJoEuO7CYqB9VQBv8NjAXekeiWbFsk7vird9+FXThsYv+8D5yrU+bkDadMzt3EMsj6f3rKhfqbwfD9IdGviepKRvIH/2vVF4bFIP7gPzlX3llQNTTx/3pJH+dr39td4a/R9G4mzaiDwUR5G3lQevxbX1AEch7VuhlnT8ZYfsnf8AyyFh9Qy4VxPQD6b4dwK4KEeYjzorXSTZs4mOI+1H5bi5OxCtXUDlYf4W6/OwMefeccw6tjEIKD4g8vxNaSAlwbTagRWzMwxT9CFkraxRPsR+JflddjgqHErHZMj0+1WSpTRn4aC4XmyreU/S6F/hYfhJ7g9j9OhFFz5+tHcQIC05Hyqc8a5nLyEyJKFlhOl7DLYU/hYgKWRvQ+o60MNsBY7J1+edFwWKQ2ooc+hVj9/v+Ka8J4uuajXURr0mOQDuHqnHsWUD2LV6EjUgoNuf4pLpPCqZ5aHePvvq1yU2tFbayN/YjZh9CCMSaUBkTWazKWKAjUoBI7gNdH5GiL9j6Y6DE11RXirKHL5mOeCl1HU24FMCANiRtIW0nt8R741cLiJZUlzIen4qFLgbNFZPibZiQwZhYJ49ekghGHwknSAxLaCd7FBQw1ahzQ2UONB1Eid9qFcKilmQj/Q9ME5hbITnVqZi4Csg0B9a8qEik37AE+sAmZGdTU3Jq4LnUkjLtkMyd1ayVo06n/zIz0PVl23O+LYzCp6Rw5H/AOROR38OR8jeuSdg1YcQ4+HK6UFWWje25kFW2yECNx0Ymt0O1qT58dCEMhTrgTtaG19BJOY5bxlRkvkKsMqe+FM8rhkW9OzoGFEBr1D5Bhd7jmodMO4FLzaOpfHaT5jT3HdXO7JO0nI1jxfjymRMrA6+e7c1huRB1bZTdnlBG2z7jQSHwLUKtHH/ABMseXQwOHeSwklAik5Wk9Dv0PQk3uBgrTRUq9N4LCnEORoM/nGpHhiw/rJrldjax3dk93O5JPpRHY77BXGY1U9W1biPb5PdT7+KEdWxZI8+/wCTVvwid3jDSQ+SbICWDSj4T0FWOxArp7nJWADYzSArDj8mnLy9iylAfQvy39Lv6Ylr6waE+vYbKqn+A+IMtEsmuUAl9qDNsFUdVUjrY+mFsZhXnFp2U6ctTxqOjsFiC1IQb3yNZ5KX4tJNfvb7kkggfCOlD+QrH0lCQBFYSlEma25jPlEKxxCSQ1pQNTOQbUA6gFo9/Y3gOJDewVOG1EZKphIvvrQviHMTuMuMvIkaAJmJZdIAblvURIRpC2StksSBYF3hJZZal1RB1SL7+X2yp8qWvsC2805mz8EalY080kaSW6EHqCa3B9FGn5Yzn8YpxUrVPAU/h+j1RYQONKMvmmdjHIWk35EHw0QTpJJ5iKJ+8Y9AcZWKS+4R1QhOv87uXGmlNoZMKMn5pRR4bmXLBwix/hEcrBz7lvL5fkv+btirGCYbgq7R4i3hN+/woDrrqrItRSCSMUA6KOnKjp/BeYD/AC/PD0JPw0pLyeNF5fP3Qehq+FhujX0+RPodjYonFFN7qu28FWNjXk/CUO6Hyz7fD9V6f5aJ9cO4bpTEMWmRuPy1UdwjbmkHhSjP5fT+uWgOkgJof4hTRn50N6s43msdhcajqnQL6K9vk1nLwz2HO0g94rAh12P3q+9Bv9Fb+X1OMXH/APC0HrMGqDuJ9Dp3+NO4fpb+14d49x9qGzFFrVjzbGydSsBa7NuDQ2v8grGI1+oaWWsQCFDKRmPfnW5h1tuJIQZB+d1MIJ4ZlueGOzsxZFZbBo7kbDb8VfXDAxCQvYSqD4eFLKbI+oVLeK/DHksczlwVQ8zFCQUOx1Cj8BoHbpXp0fZeJGyf5pzCjDuJ6l4RuM+unInkaL4FxkDdc1PEW3eMqJ9wFGsDQZGQigSCCDV9bxY5XAjfl3VnP4F7DOdWRI0I1+1OXzskpWTlkeMGpcuGWUKavVBJTMhIBIVjuOnYxAggGl1oUM5FCcX4gZolkDRs8e6PqCirUODqGlj0FMEKkgEU3NfDvlhwBYMHdfyzHnQSb9utGRjkGWfMRX5iMcvOrbcjBR5iivu5Iw4vSAGCtqs0RoYhYzSZBEiod7IJTSvh/Fso2XOUneMog+6dxYQWOUNpYCNltQ1EKQK/CAq2VnPP5nxq7bGI1QYictMr99aOPzGfhGiRoiYpUigMTK6loiwkcEbgNEbOqrJGwsEttLLTm18+TVHFBIk0Z4NjL5XJ0GLEvESrgNH5QksjYEqQsY06gOY3Z00hisXh9txnEplFiLTZUHxBJy0FWQDAWk0XwvjAyZ1jmUxsF8xgNJco5DlbBNqRy9SBemxRE4pt0bDaSAMuOluHHwmqmy9mZUdPvSIZtYVZ5y5OYJcwo/RDflob5kXQRUZZ1UsTt0NQ4XVbKMhmd5+a1RREBSjA+ZUy4BA3EZ1kl5IkRaijOlVRSREm29NuTv0BGDYt0sMxqr4a2Wx1WFSQSCu8cOPMaZXNWKZrKZZvKXRG1FiFQ9LosxVdrY9WO5vuDjIDD7qdoAkfMvxShWlJijM/xOOGIzOw0DpW+onoF9ScCS2oq2YoqEKcUEoEk1zbi3E5881aRoU8sYPKCdhZ/G5uht32AsnD7aEt2Gvn+K1XDhejUgu9pw5D7bh/qN926rbhX2ewIoM5aV63piqg+gC0SPmT9MM7KRSL3TGJcPZOyOH3P4rbnc3lWCgRMdIpdJMe3pakGvYjCjWOWySUKN/mtLno1Tn1AfOVCPxgxqfLVIVG5IAJ+ZZtiT6kWcLrxClqnMmm0dHoQO0falHBeFsGVLDvIPM1swAZyPvCO/a+UHY+2NbpbCLBSR9MAd4/FZvRmNaShUi8k9x/NVuT8PIN5GLn0HKv9bP8aPpjKDaRTTmMcVYWHzWmM+UBj8taQAgrQ2BVgw2FWLAsbXvgnOleNaIXJsMAGU0a6dAQR7EEfLcb1hVxGyaKkyK24pU0BnMldsoBv4kPR769dg3v36HsQRK9D/FBdaCrjOseGZnohJIO6E3dDqrXvqX33Iu91Y4lxOtQy4T2TmKYYFR6U5ng9bwEL/5Z+A/Kt4/pa9eWzeNfB9LuswlztJ8xy/NJv4JDlxY0snhViFkUq43AOzD3UjqPkSOx9MeiQ5hsc3FlDdqPcVmw9hV7Qsd9YQRPGWI51ajXwsCBR/ZawB+Xp74890l/wx10KYXBGivuPtWm10zJ/qp7x9q2pmlXoWiPvy2fryMf44847g+kcF9aDs/9w8RMeVaKMRh3vpUJ8DU+mWRZWljizHONLLHEy6Ctk7V5R1XRFgbKVHMThzbxL6AOyIvMghXnIj7zlVV4wNG5Ji0bh9uXdQU/EmEoaOWWB1OpTmlVVsVa7DkDC9zQ3NmjRcwrLg/c2f8Apn5830d8LcZJbIV3gkdwy9d9qx8YZhZYl85AmbLXKEoxTIoYiQEFlYrsp3sEkdCuHkDYMjL0NYTyzsAHOkWW45mmSWJJvuiuh1IDCW1q3YgsW00t30Vfe7whq0Zz3cq3Oiuj+ub6w5gg39OR96GmzsbApvTL16bdOl3t1sDscDS2oGa9EvFNOJKDMEfjfNs5A05TogjuMuDuOh3oihq26Wa9L2rBCvZVs1lv4BGLwxX/AHDI304Dv0MHjT/w9xOZYmkSPkLSJDTEMwYgtpAHVvLVextSARqsJ4vDtdZsrNwATusNeUn3yrz+Gwbq2JSQOJ849KM8S8QCQmGBWKyxjU/l2PLshuh5FsBNJAG5o3uaYNAdXtqN0nfwHidfWluq6pG1Hzeans1kXbMhJDokkNsqIOVnBYLVgXRA67au5G+rhylwdnL7a0AILioNzmeArpXg9vIIiZDUoV1JIsCqA22Kiq7EMTYAIxn4tScSkuoP0WIIiL1rqxK3FDbjIARuFL+Joy2fN0sqOFIQPqa9kbmZjGx19QmoliKusOOvPIabLCNqSAdIG/hSgSnaO0d9KuMeZLOsOolVFga9YQt8ZuhqPQd+vWyxwPFpQ2sqGufGtbBYxvBYNeIUO1MJ42Hlqe7WqjwhlFFOi6lQkIb5S3QsW/ERvQAO+5qlJzXMU3h+05dWgGnPd9tDWI0h15wvumVH5/G6qMyNJvbyD9g6EH1sav4tXthUvYx/LsD53+gpuEjjQuX8ODq8l+yCv5m7H0GGA0kU6rHLOQAppluGxR7qgsfiO5/idx9MEFsqVW4tf1GaziyMStrWONWO2pUUH+IF4sVKIgmhwKIxWpoWfNkEqi6mHW20qO9E0Tdb0AferGAPYltn6s9wrgCaClkLFjWmZVvSDqEiDegSBfUi6BUkXYI1WadbfTb8g110ms8znkRA7NytWmhZaxYoDrtv8t+mAhJNHSCowK9yWcWVSyXsaIIog0DR+hB+uOIiuUkpMHOgM9EVkOnqw1r7OlA79gwIB/x+uCoMpvy7vx9qUeGyoLFNIpAwDDoRY+R3GAkQYpqtMk7ayiKCQoYktpHMWArlNnlPp2wNx1DYG1N938iomvtKTJTpYsghq2KmtiO4PcHBW3CkhaDHGoIChBqY4iJYJHC1IlakVrDV6BxdkEEUwJ6W2+N/D9NrTAdE8dfnhS56JQ6kqbMEaaUt41x8w6rUqEFn4XLFhyUFYsUYkDVQ3NWKo66cclxIUjLjWd+kKZC6W57io/R0khaNZ3oBopOi1bMyowBINrRsAlSfy4BjEshrbUgbR5eJp3ozCLxWJDQUdkXMzkNBz7qm83lwVYm2I5gWOprA9Tuelb9tumMdKzIr3S8G0hshCRbK1xF8/mtCcPmRfu/NSKn8xQxARibVwRtpJUCiKuhd0tHUFkTE+o3GvG9LoT1oSkWIvAyuYPzSKxy+bVGaFSJFHwujDTR367E1dXV7YqpsqAWbHjW/0ZjldSELEmNI89a1o5EJiEfXl1hq9CTpJolaFEnb6CibXamfnzx8ZRX0epSwuTAgW4DST94NZy5xUi8tVLvVadJIF/MAED/TtiqG9pe0owK1HsWhjDltAKlRlBgcyRkPkVUeHc6kcaeY2gQKUWqNkKut1F8xOrb3IJAFk5XSTbjqiECdoyeUmAdwtflGdYmHxaFtpbTnl87/AG3Umyecb9J89V1RJpVYdRAIi3jUkUG0cpDEMdS3W14fUP6PVqNyLn18fSmv+TqdSShX2njOmk79LV9BmEnlbVKY/NJMj0XlondY0UHR6AbkAC6q8PWYaAbE2t+aV2mGEKQ3mbHVXgLJHnwGdWOYXLCQSPKYEssI1dHzDnoP1d+Uo3o6iw1GjGRjOL7ykFMAzmYgfn5nS7OGU6uEC/zwpLnuLgO3kKsEbChHtXxRsXa9i5MaEsbG1b6mLFZddSNkGfny1bD3R2EwrO3ijfhr/pHubd2dUHhrhCtH52YY+XJzWxOucnpQPP5e4AHxPfQA02RjsYtbuw3dfp+fIemAU9coLWISPpTuHuTmTqfCrXh8aSqN0KAACJCpUDtq0mjt+Ecv72xFWMH1XaXdW8+33oszTbDVdShYyptGKn03Kn5rdfUUffAg4RnemVNg0UnERXOpT1PVfnY3r3IHvWCgg5GgFChRoPfHVWvsdXUsyzUWVtm1u1eql2Kkeo0kD26YxMe2oOlRyMegq6DaKzmi1VvTA2rDqD6/6EdwSMLMvKaVtJ/mpImlefy4kCoFCOCTVmlcglSP/Lcax8+wYY30uIdR1ie/5vFudc04ptQil/Bc3okGq1EnKwP4XFhb3q7tPclcDjNO75+afxIC0h1NMeIZyNmh0SKSJDYBuwUkFWNutH6YlECQc49xWZiBKJrDJ8ZjRdB12jMppDQ0swHbfYDpeOWm+Yo7DS1tggUTk86rCabfQp60QdKIrHYgEbs2xxm4xJLiUDOPMk/iqkEEzX0/EI8tHH57hGbatyWc7tQAJO9k0NsaKWyZCch6V2VAZ3PwZkVDKrSpuEunI21DS1NvsRt1C4t1agLixorLvVrmp/OcKGZXyDp0uUZSWYfCTemttWmhtpJVALIBw/hsbsNlKgSR8y9ajGYSV7acjS3x5wR0aCaOBNKoQxjj6OastpUbEAANVCjsLAxLDiVBSZPedKbwK0tObRieOXHx76hOKcadXEcaEuRVEEkE+w6mqw41hwRJNqZxnTGyrZaEmOcH3oTgfhXM5lwBGyLfNJIpAA+tFj7D611wy48hsZ1gNsOOK9zWnPH9HmnhiLaFkK0+5JQgatqomiduxrEBIcSFHOjIxK8OVIT9O7lrThMw8kSkAaT0YVynuCB0rpXoQfcqbCUrg/zWy50g45hyW07RG6JHcNBlac7xnWUFh1JZTXYHr/X0+Xat7FoBBArFxXSynG9lAIJBB4A5xvnfaN03DFi0yeVEgLKmonVpIEdO7MAKJZm+jUBYNgFmyVL1PrYAcvzSOEdDbqXCMo9waTJqWuchy/LsxWj0Xa63JFkd/wDKxCSMvnz5v9LtYlt8AGxyN4m/ZtNjOcazyPyUEiMjQMryqWcoVUlavndWoFeYdq3uxWwusQLrECwnfwHGsvHJeaWpMg3JyAPOYB9q1NnF54wFOoKoZgVZG218immOq136gCgpJwYNj6vnjQcR0kpey2EhIG4DzBz9Dup+nhDyctLmJjGkaupWR1YSOim6VH2UtZqNwSSADyndD/mCXHgw0ConOMh38NTIgcaEUEiVmeftu5Vo/wDi4PKzNI8zsQI/MBhRQbTcxNqsKTekC9TDvzOp6PVh0dlMJuTBk+efjauB2jnR+d8T8WyehFhywjb9WYIS6Nt0BDarod6ND0GJwv6DFTClbQzCiAfT076stLiM6J4V9rsyOEzuXWj1aMMjAeuhydX8R/pgznRSVCWleP3FUDh1rpePOVp0uTjUJm8kMde4B0sFYr8Sq1aWYdwDi2wSCRp5d1SEkgkZD58OVYwyhQ7vqy+kkfreWrNNpvy7I5qIPXfBNpVgL91BLaaaQcRbYOhbb9YlaT9C2oX6DV88TtJPChFtQooiOZfzAHYjYqR/NWHTse2OUkEQRaqUK5aP4zqT/wC5XT98DYfvDbrYXa8rE4AjtNX4a92/151YK31jnMqHHbUOhIsG6sMPxKaFj2BFEAhTDYhTC5GWo+a1ZQkVH56FrcTdWtXHavwlT1NDYliSQA1jSwGinFdY5YQNPsefDI21BLeGUANlVwfX596Py2YLKhb4lcK3z6X7AgggejDCTDPVYvZGUGOUH+OYquMBDKgdI9RQ7/HIPR2/mdX/ADY1HM/Cmejz/wDHT3+povzNOSAI1eZIwr8wDudPvqCaP8QxmvT15IMQB3WF+6Z7qUc7Tpnf6VvHDV0KhJOkDducEgddL2N/Wr9xhNPSTyVlUyDofk1YtJismhidDEYIS4PTy1KWQCXojsCCR13UXzA43MM+XEhwSB8t847qAU32aScY8NQQoXVToGmwHYMDaqpBDAfFR7UbN+jPXLVeYz0phsoSNlQtSd82Ixss+YFhdMecnLgnsxEnl9q2Pz6EizTnWZ9nWSkAHlr5VRaIugEj5x+9JfBckih8wkcEkszsafMHzQoJ5QSjXuDuTZ2JPppYhSZCCTAjS1dhEKCdsASeN6vOHZzzU16WQ2QVcUykbEGrB9QQSCCDhRSYNPJVtDdUN9ovhMtqzkA5gLmT1A/GPcDqO4F+tu4V/wDsV3UhjMNP9RPf96nvDPD3CyPrCWqkptq0mmSSipBBugRZ3I23B0k4ZD7ZUbxoCJ45wKzE45zCPpCQQTrp8+ZU4biLiIxCJy/woRGNPQo+o3Qei1npzA2K2It4PYRSSmwIiMoEGbcM6zVs9XiQ5tzMkybySfG9LeCuvm6Zi0WoHn1NGwoHa7FBwRdjfSoG2F8Jh23V/wBQ9kcr/wAUTELcCD1YvbzoteGIlMs3mZcH41AZkIO2sAi1HtR/hRNiujwpBcw5B77eOnfblWlgunnUKS0+mFDQyJ3X4edUWQ4Tl5V15eQzSoQXdNUbixXKRTBaFFbPrudj5t5bzJ6t5OyDoYI79M9beFVxmJcxDxeNju4Vr/Q0SipMUKabMVJIjm01py8jLaq6DrrHUVqGVkqhV1Gc7gjODvBzB4b8rKWFCUiK38Rgbdc1EJlWiksz3sxoFhqYKbH4SL7AdAxg2iuVsq2N8CPO1ueXnR0YtvYhbYJrZwvhuWikMiwR6lrm8syxkG9LDUpCXRvSQRVE4JiX8SyQkr2gd/wTRUHCOjtdg/O6nGSnykxtWMY1As2UktLBvmQWU6UNF17VeA7TZWFOJ2VcR7/OdWVh17J6tQUOGdWnGJMpLBeYMUkL9NVMG/d6kn93fDqNoGU50kElR2QJNJvE+caHKyuhpqAUnsXIUN9NV/TGQ0AVia0kiSAagIsicq7qCHEXlzs63ptWW7ProZz7hSe2CJxAf2F5bUiDnl947zTzryFJSoCD2087W84gaGqPhHijzVZvIZ5SbKoV0KpC6dTsQqWNjdEkdOl8+hLcAqgeee4Z91IBuBtKIA468hn3xHGqThOd86MOUMZsgoSDRUkdVNEdwR2OAGP7TIrqI0ENqQ6WOx2sNXTUO9eoIPviyVxbShrbCq0cR4rIqhTQLbeYm2kD4iQb09QoNmiwvEPPbDZUkX0HzdnHChhvtAE2oPKs0NCP4B/9M3X+E7lP5j2s3jzvX7Z/qXO/X8+vHSm1sD+21b85EuYXUm0qfhYC6Ngqw6EEEgEbbmj1wVJ2c8jqPnK3K1LXSb1L5aVtRVVLMrC1Hby21LqJ+FtipDG6YH2xoqUkbLizBHmCIMRnvtaQaO4euaKdcvtTKXKytI7oi6Wo8z0bACnopHRR39cDc6RYtn4fmrYTaYRsr9a2rDIPJEicsY5ih1bkljtQb4ghFA9DhF59twK2Dc77cOWROtCAO0SaPmzShNQIN7Dfa9/5CiT6AH0wozhlOOhvLfwG+iKWAJoLSF+8J0kdGP4R1N9tySWHvXQDD6sUrrQlnIWA3/PHXOpQ0AntZ19LlH4hGFfVDl2osR8chBB5bHLHY/ELYdgDjScxqcOexdXkPzyypcqOlT3G8lHw+FVIGazc1rl0cAqGrmkIIolR+KgapRQs4Lh3HMY6SDsoFyRnwT3/AHNUcdWqATJ+fPKlPBfAwyzMWYP9yVV9RXTISrazdilINVvRNnoBuqxKFghQoqcK4hQKVUy8S8SSHKlpVciV/hQlDQre7BUaVBIu6JHrhdlpSlQnSmX3UpTK9aB4VmmhAdXlfKuoZ45SS0aONpEY7tHRGpTuBuPe6gSdlQhXrVUwBtIMp14fNR30j+1OIRy5WRAAwDAUOgjKFR8hqODdHrPaPEe9L9JIA2OR9qzyjXPHK7AIoBKjoeTzASbHQldiMGxmOLyChKYnPxg8/wAUjicCQx1ibwAeQUYHeb+FL3zQkm8xxuSqKF3rSEQNfqQBuOu9bYW6tQbgZC/iZrd6Pw7GEdCVGVKMCOGs7vM0Up0sHjoyIdqAoeoIBvcbWbrE4Z9TDgWP5rQ6RwLWNYUzrvEdk2PMZa0whzzudRhUnfUHoJoBrlNHcMeY+gu+gxfpB9b6gtRgaRv4/O6vFJ6MOHT1RBCgTfQ6Wj4KP43mYRDHrHmwEqw8uQSIL2+HVqBokgaetVvjPbZXtEpMK5Qa5ptbawVkFNasjxhlY+YfKlikB0zAueQgUaNtQIZUDkEgNS1buNMtOYYt7Vlai3tVtrYUZqt8O8Ny86+e2mZr6NRCnrzL2Ykkm/mAvTCeKcUlQQiwAgcqcYbQsbZuaL8QSQqCqgedWxXbT6Fq6j9k9fbqKYbDreN/p+ZVoMNrUrsW+efzKp2NCWOndjepyNr2se5quUfM1tei463hUBIHd96fKkoUUoja1/P2qy43q8lgsYk1UrKVLDSxpiVG7UOw3+eMVJIMjPTnWZbWoLPZbMQworQqmVaQCWyA2mxsehAYDTbW3Y9bxb9Ola1O7RLkWzgHzy3C26mlIS+UoQSom5ngJjfwmgM2UlVokZ2zPnFUgF6VUk0VGkgbdSSD1vBcOHAoKIGzsjtak8f4ouHdS0dpMRFzrMXuTIvYDdprXTOB8NGXgjhH4BuR3J3Y/ViTgLi9tRVSKjtKKt9b885CNRonYH0LEKD9CbwJathJVuBPgKqaETJItaRpIFWpo16H831vHmv1Tuqp1ve/t3VYtpOlav0UKNkXboyHQ3yKVob+IB9Btg4xKV/Xr3985jz76psLSZSaF1MzAAqCu+uNjaj8pBUMjN3U3Q671i5SGRtAzOhGfHMggaHfREq64QRTLKZW+g2/73P/AHvhNRUs1dSwgQKPXK++JDO80uXa+bK+hxBZ3GpDu+lef4eCden7xdwLoMe2rsdwKJBogemCNPrbBbJgHPlw9xrVgATtV5wrhZkCyzkMTusY+Ffn+Zh036G/o6pxDXYZ7zqeW4etUW6VU0kz6BtAOt+pVdyOnU3Q6jqbxDWFccEgQN5ocGubfaTNLFnclm2ry1DIQm+kk3vY31WNwB0I9Mej6OYShhbYN5B8Ptehq7C0qNOp82rShY5ULrsYiwF6tJVq6mh07HUe4GGAIFxWqTJkVnxLhi5iIxzAb38JYbG9rFNuNj0vfaiQYQ4UGU1C2w4mFVs/8OQ+VqH6qLykAoAJtynSF1Db8V1v6nF3H1LEGKo1hkNmRPjUXxjgut1imZ6CyMTqpjZV2AbmBX7va1G223a7ThSZHz5NIlDq1bDoy2jM5ikmYZVjZAocny0VjW2g0PoRpvf8AxYJJVtTv8/h8aZUUJxTLSBKgBM5SRInlN+FfcPPI/6vztiusp8JuwuohVN7kD9nteHE3T/T76Vx3XhY60zqI0BPlyrKDQrOU0lqUUvw/CNWkAWVLhiK2obUMAxUlQByrY6ES2hpS0mVnPgNLZ3vRPBc0ZCsbcyM2qOxtqXm6bHc3t31DYBgRC1bLcHLI8JtPd8yrKf6RCsSpBIKCbcDv8ZnvsKfZXiDRKEkzCeXPGHRRXlqpFFRquhYJ1AizvsTWFmEtOlSSDKSRM53+RwqGWWHFlLhjcQa05aHzpGlcxSOwU3pPTSp0kCQD8Q3677EYJhmUAFpMgJn1PDhRmcC28syZiN2tNIFVH+7CxuRVRAhmHp1Ln6HByw2B2zI4m3tTicDhmTJt5U4yHAHb47jTqQPiPr+7fcnfrsDvhd7HpSIbv6VLmKAGy1b5pT+TIIYvKA0qBy1+E9iPe99+u93ZxlFZJk3pIWuKLxWpofO5USIUJI6EEVYIIKkWCLBF7gjHVEVqysAiCxRrqKruSQNrNWa3JN0K7HpgbryGxKjVVKg0SC/eM/Rl/6jAf1jW/yqNuteaQspUo4vuNJIPUEAMeh36Yt+pZUIKs+f2risUr/SpRdoTRI/UyqD6G6avlv88ZLuEbCoQZG+U+lqIlwEXPrWEvF9I3UBzsgDA2x2UHVpYbkdAf47YqnBFSrTGttPMVxcgaeNbHySebsLKtRY9XahbH1r4QOgo7bCpdeKUbI/gbvedZ51zKbFZqgiShWBpTAoKjJms8Wqta52AU22kV8W23vvt/HFkJKlAASd2+umKEy0J0EmXzVO6NQuiPVdmB7GsdigFZJ2SOfvlRQsTIEUjzvnea0ak+XQetekc2oEcqlm3UkgmubB8M+ylkKWL3GU5RvNs+dGbQnaJIn0ryHh9fExOxBVQFUg0aI3JGw2uj39MQ50i4QQgRx18fxRljbja0pd4kiQ+TAY28uaVdbRpdaCrKDQ5bYDmOwUP7YtgVL7b20NpIMSd4IOecDTUxQXQLJix4UBxLw/5sh0haU6SSzKVqilafiAQqKPoPU49FgcRt4dClZ/a3nFMtK2QUx5x47xzpxwvINEtPPJKf26ofKhf+Yk++CqVOQiuCYMzROYzCoLY16DqTXWgNz9MQATlXKUBnUTmuL6wWbWP0jZQdI0pYBXXZCihqPS2bqOzicK4VQI+D7+lALLkqUczYeE8fzUwx2kWQg6Sx1A2CVBY1tuAa/iMGdR1atkcKxsX1zeJLqjKpz42MRpYi1a+HotguG/KOTZjRtTy/F7ddhiju2BA55+db+Dfwal7a1XiNLg5giPm+mU2XEILFWjU7ktYJ2G1HmoBrAFb174Gg9bJJkj7+FGS/hAVM4VWyMyR4QCeExGuVA5W1kjZHFsdahd2jG2mzWkMaugTQ6jErMpIIytwP4+ClcI2y46phKYSd8Sd99+s5CbDKs/DXEDBP5SaT5chZCdywUG4Rew1jf56tubacQjaR1p1F+/Xu+ZVmvpDLqm03APwV0jwb4fkczyBYo5I3C0UR4pGq5ARpDAWfiWiCW+IbYAw5tJ2gSQfnp5RQidNacoqgMujyTGQXQVqgJvSysBTwtvT1XVWFago32T9ae8b/n8UIgpO0mmWWzBvQ9B/bow9R/qvUe4olAjUZU8y8FjjRJxWjV7jqmvsdXUMmYWN31kKGoqTsDQoqD6irr9rboaSxjK1kFAnlQV2Nb/APxCP1J+SMf6LhL9K9/lNVr5c+h7Sf8ApSD+qYt+je3eY+9dWibjUSkhiwr8y6evT4q9MVVh1pIB17/SasEk0DN4kifSi6muRBY0kDnXrpc1gicKsSo7joRod4FcUKiYr3Ktzn+9f/iNhF/6+4egppv9rxpjkXk8stIOZmJC18AugNtzQ5ieu+HeraW8lsKhNrn1pRyB9NbeHyu0aNKnluRzIDq0n0uheBPoQh1SUK2gDY76qCSL1tljDCiLBxDLy2VhaDBFSQCINJc/nTAyxRhURVFCtu/8u22HG2/1EuOEkk0zh2ELSZMRQOalcz0lfqkLKSLFtJ2q9q6/yPZBCUBntbzBvuFSkq2rVnAsrEqtlhRIMYbY33V1U9DV0djscGbwpeEoE8lR6g+4rlPFFlVt8uS679yIpDXzXt8y2K/o3JP9NXiPXXuFd+oG8UFmwt6tSMxOhdJdNbdk1KSNXohs99hg7AxLQ7IWkcQIHGCPO1VLyc5HjR0nC0RERi+s80jedJQA3bq2wvlHtZ7HDuGxLzrhM9kcBfdp30o8+tKczJ41O8F47lsxmpkyymkQapK2fcgEfiI36nrt88bSmnEIBcOflRuj1qJVtGcq+4jk8tHFJpRQCrBtALUK5thekAkegB0+2JHWuEASYrQW6hKYWbXH8VzvNxqtoHWQBuUoTQ5Rq2re9OwajRsjtjYZbT+qSBe2vf71hoaCcAVKzCuPC/haN8mqvhsTQzQseVEdNrJFyqqFrPN1atz3vGFth1DiNSk//qZjwTTD+ESgKUkRYeFB+IJP0uSYg0qlip77fd0R3DCMsD+0NvVvAMbLZScxHpte8d1MdF4aQtU5gf8At6iseDcIDSQO8YWIuDzG73UlashV0sSd+gqq6CxKlNJKZvGnESDzqMb0qy43s4dJTfMm4ucoJi9tBFqmuGyLFmMzrS1VnZqIXSEZtuoq2KrQ36D5NPJK2kQc4HiPtOdAwuJS024kiSqL+o76639kvEOUoQdEyiaMkk2d1cEH4TtW2xCXteFUqG0pvVP4/HjGlLxaatuMcOMgWSMhZ47MTHpv8SN6xvQDD2DCmUEGSYqKmYsyrN5fltGbNRHqChIbymXZwKJ0A61HQEUAmpCXCSg9oZj5/BqqmyntCjo80wG/3i/mWtX1Xofmu/7OFCkTGRo7eK0XR2KU5XuOqaF4lnlgieZ70opY11NdAPUk7AepGLNoK1BIzNQeFcwh8SySzrK7Mrq6nRZAUahYC6iDsa1UCbF2Dt6Q4NttgpAGRvxiiKb6tJJz1BHmM8jG7wrpeXJaRm1agupQVsDcrsRdMwKtZ7X7486qAmI3e/gOFCBpXxXK6Zi9D7yqat7AAK39NQ+bemBrJKRTmFULp1oPMHlNtp2+I9j2P0OBjOmVgFJBypuZAwWUAhZd6IrS/RlIO4Nj+Or1GMR9qCYvHmND84VmsLjsmvszxh1NDSNI3sdffrsO3zvDOFYQ4iTRU4ZKpJMU6ik1ra9a+dH0I9R3GFlDZMGkZoLOcSSLmlkGw+BNyT8r39roevamGcM49ZtPechV0NqXkPnE1tR6TzZAFYiyDXJtdX+zZs+t4XdVs9lBnQcaqlMmk0MQl1s8YJ1FgDyyKKCgiyK5QCSrAgsRV40sM6020GjlrqCePplBAmgvtube0LVvycgi5lkkQMB+sU7gXW8iau579zjSQ2WxspSO78GgKddJ7V63TcWOw89rJoCNFYk+gpGOLEqSCSIHH+ajbWchWeWylMJZAWlNiNS2pl9eYk0aO5B0qCQOpLZjrzmKV1Tf06n5pwzPkDoRs3VnUJ9rnFBBA0Bn1ZiYjWiAqFj3NMbJo1pA2sFyQbJxv9G4RKIIFhv1O/5lYUJwamkPgvgsk8TJEt6AHkZpGhIVxICuwooet9eXr0rRQorJsDB3/wA7q0cSy00hslSkkpj6RvnIlNu0b3pjHPnM/OI4VRZWQgyRoFpdKx6ndgTGrAA0oDEgUARWOS4pf0xUuYJnDiX9u4sLXPIExFpvej/Fv2Wzw5WSeHMKzRr5kkQiKh9PMxB1MS1DuOagMEaR1agsG41pfE45TyC2EhKLWHD3/FSmRz7T5ZLeRjZV0HUMulUAoaja6aU3zAH4heJw+FYDyndmDB5XO7vPcYohUFMJVM6Huovh8qxu8DcjmehtqABjQFTTddSgg3RBO+4xRYV+sK0nslInmDY+BNUw/SH6cq2BJO/LSqHwtIjK8Mi2NTKQCDuNzRFgkppcEWD5a11wDpTCrVhkPt5pt4fTPcYPOspa0oxjjRHZVChyIH8+Nc+8ZcJMWdnjLarIZXA2cOofV8ySbrvdYjAP9bh0qAjSN0GIpwNaTRnhrirZdcuwlkSRZHC38Fb7V0q2N+vmkdtquJPWrUkDIc+/y8Kc6PbbU6G3slSO/Tl8GRruXhjxdFmgEao5+6E7N7ofxfLqPluRAg5VONwDuFV2rp0P33H4K98S8DMiu0Ysnm0jYq6/DIh7NsLFi+oIN6lXsMVLDrZhQ8xuPHd8hZDkDZVlR8GR8yJHmXRMUXWVNHVQu62aj2NgYZUhKvqE0EpBqP8ACOdkJEPKY1Vje+rdth1qt6qug/jmqgida13kbKp31U4HQ6ReNsl52SmjCsxOkgILNh1N1+KquvbDWBWEPpJMfxVVCueeGfBss+Y0zsVjhostczWLUG12HejY6joca+LxgQ3KLzPK1XdUtUJKpj5EwJHiK6vw/JrDGsa3S+tfPsAB9BjBccLiio1UCK84gEK6X79APisd1A3sf++2BlYQNpWXGumDIpC3DgtvK7afwjbX03A07KdidS8wH4lAxmO4nr19WwJ9OcZkZZ2/0k1dbiiJWa35DUqPKFQQMAFhA2kvup9T+Y7N7KA5rAEJUTtZzu5/bMczshZV1dn5830szXHDHMyrE2hNNNIy6gWJAArVYNLRO5urJoFxnowPtdYlcEzlMd+UcdN1MJUq6VimY41lcwoWVVk2vdDa9tzXIdvUdMKpw2NYMpSRG7X71Xq0kyn+Kyy2ayEJuPywR0t9ZB/ZBYm/lviXnekHhsqSqOUDvsPOrOLWR/UXagc9xgT/AI1VeyFhZ/fo7fIHbrd1RWsAW7rurfu5fnlG8jbaCmSR4+tb8pP5g0urdaDEbE12aqJr/ML2+JVUdZXhlBxBHjlzG7nr3ExtJWSg3pyvGXG0jIi//dI6/PcLGf2jan0Gww8jpHrEwlMq3fbU8s+dKuMFHKi4FZjaAknYyyX/ACGxI70Aq+hx36Z58y8YG78ad96DIGVHQZdY7Ymz+J2roP5BR6Ch1PWzjQbbShOygQKjnX54i4VJxbPT6ZF3ZnLEjeydAWyL5Aa3rSp9seibTsoAHChLUBANGQ5ieBXhJbevOTUdXKCQTsCI6YkrVVpOFjtAlAtravRNqacQ2+sbWaQFEZzxtwjdB5dP+z7juQgiGXjIV9jIzWCzatJJLhaUbaR1Cnpd4ZQQLCsPEB5Z6xYtpqBwGdh95vNVniPM/c2psHWNj8R8uWh/mFfOsEF8qUOVcD8X5L9F4xKi7RzFZK95FJv/ANTV9DgrcByDrRWCSmNKp+AzGXMFiFjcJpEsYKnetjTdbUm707hdOwxndM4h3AthbYmZnhx7iRRkYZKjsmtEUTRTyISQ13q7ll3V7/MylW+anrRxp9DYlvG4aFZKFxxyI+3jSX/ETJSGsU3aOweEZeIn0ofx3lEly4zRIR4qQjswLDk9iC2tP2WZeqYxksOYPFHDkSDf/wDrkRY7lCrYTFJdbCvnwelQUWeZHhZK5HDAHmBYNdkehUBSvSl9WOG1NJUFBWoju+Xn7UwoSQa6pkPDy53LR5rLaYma9ULXoDqSG0NuVFiwCDtVVjzbuMVhXiy7eMjrGk7/ACvvraw3Si0J2HRtDz/Pf40bB4i4jkxpnjMiDvIL2/vVsf5tRw+zi23fpIPkfCpVhMDiLtL2DuP59ieVNMv9pkJHPBKL/IUcWewsqT/DDG0nWgOdC4hCSqUkDiftXMuMQTxOVdmG29MdLDsR6i/XofpjTxOCQ12mxb0rNZxJdsu5rDK+IczEhRJ5Ap3q7/gTZX5AjGeplCjJApmK6D9n82ZdHMzs6fhLm+b8QBO5Aqj2vp3GEMWlsEBIvUpmq0KOtbnClWrRPKTqSIFnquWuU1tZblB9jZ9ji6WyRPrVFuAUNAVuk5nPUE823XWTuoHe+nT0GPPfpsViHdlcyN+Q+aRnVytCUzW+HIh923U7E/nH5QO0fr3ehfKAC8t1GFR1TGeqvnwaXvSxJWZVW45L9I5yzKB+qqvkWIIohug/Z3BGrZhjBI6qHBc+XzX0tXBwpVKameMeGZp3Z0aEsv3alrCuBetXTS2pSSVIvbTYIvDeFCMHKASQb/aOI30frdoSRf5mN1YDgBjUB4TS76QTOg9QoYawPkq4cGISo2PtREuNxe3mPnhQmb0J5c8LRqimwQQE1WClkGlQkFWrqdPpiVI20qbVr88tKK4lKk2Ij30p/H4k1okkIWZWJBKB7UgXuoVtu13W61YN4yP+TLMxPh7zSI2QrZWY+e9aMzxeWRWXkUdCNJLD06sK9d1v5YoMElpXbB77e1Ot4VKxIXPKs4ZwdvpR3+h9b7GqO/QggJYzB9X/AFGvp9Pxx/kylSgdhefrTLh+fMfK1snbuV+Xqvt1Ha9gD4XpKew94/f7+O+gO4bVHhQ/2hrJLw2ZMtzvNojWu4kkRG37DSTZ7C/THoMIAXU/NKQXYVHweAIIU0xzyB4U1zyighZGB236g6gNSkcgA3VsbakTQkPEWgEcaL4Zn8zEVklyQm0oqa6V5BqFs2kc9u0ivoH4fSsDKpg0VLaFCyhO7TxPyYzkkPEXIcSiEQAjlClVjcLrUlCpADaihUqGNUbRSbB3r2VyPn4okP4VQNwO+Ffce1LopszBMMpmA8qGZTHKwkc7Ss1szUi7NQKijsB02I3tBQBoTwQtBWi28eH0ySTxqB+17MBuKuFO8UUaWOxov6ejev8AHFlG81DI7J7vmX2px4GzavMmr4ZkKEeh2Yb9iGSgfWsV6WR1uF2xp6GxptJmDTnxhkWTTN+JNi1fGm5B/eSySvdWkI9vP9CvKwWI2R9Csv8ASrceBynlR3EIxDamXclWPsocQfKaCyGcjlRrUPG40SxnuOtfMXqU+/a9vaYthOPZC2jC0zHA6g8D9jlXik9ZgHy25l8uKhfFHhhso6yKfMyzn7uX0uxpf8rD+dHobAxGX+slKhChmK9A0sEg10T7GONLJBJlqpom1g/mWQnf2IIr5FffHm+n8MUOpe0VbkRTSFySKuMxxaJSVDa3H4Epm+u9KPdiBjE6pUbSrDefbf3UQAqsKSS5SNpRKYYxL+EIi6vclqBY/tGgP4kkQ488OpbJ2dZJ+AcMz5U0hPVC57qR+LckHgL1ZitvmtfeD/Lv81GPrBiL15xBg1KnIRM8VMqXs1k0KqpN72o3XrQ9ceccQ4w4ttVwLg7xu+ca3AtLjaVJz1HGut5OSMIiw0y6eQJzWBtfy7ajtfU4xylalGc6naSkUfHkWb4zQ/Kp3+rdfotfMjFwkDjQVOE5UYAsa/hRFHyAH+mJzodBP94bIpPykbtXQt7ei/x32GTi8bPYbNtT9uHHXlnYJ1NesnmHR+H8Z9j+H5nv6D0sHFMDhts9YrIeZ/H431KjpRGdn0Ly/Ex0p8z7egALH2U42Zi5qnCtUaBQAOgFfwwmTJk0aguPZQy5aaJSFLxsoJNAWD1I6DF2lbKwTV0KCVhR0IqF8LeGI5IZJpdbeXmEUw23L+rL0L3Z1KrX7w60R6LDoBB2hlbw/NXxuOUXNprsgwePj9u+YFX48NxJUuRTLrZ1aGQFCT3UgFoz66djvtZJw0LVlEkmTWrxrkIUiadURZwDpYDmNKWIKrRlG247C2204BiGUup2VfxR8O4ptwFOvz5uqQyMskmXM5j2HRUYOzXZpRQ1Glsp1Fb1V4yU4BwDaQQRuOvDWtbEPtdYWVgyDE5d94j07qY+Hc1Jmoy0cTOFqyHjuzvRBkBBrff1GMt/oBxStpgiNxOXDL80A4jqjsOgzyzG/wCWp3w/hwADTxTCRjZHMVU0RQETFbAJBc7n2FAelwGCbwrQQLnU8eG4fM6zHnVOKJrOqhvLxRCBHBJDVQjYajoVOlr+a63o/CXZoQGtUEJSeIFkFMCrKd66q638wRt1rERVqlPFfhKz+kZc6JlsgquzHVrplQAEG25m3vTd4GpPz+KM29sjZUJSdLbtCQY7qieOfaVJHl40MStm45KPmqRQVaY0FWvvK5bvY3tjkKm8Vd7CFCoBBScjvHfFctnmeSR5ZWLSSMWZj1JJ/l8q9u2LTVQABApz4fzRjI302waOwfiX8QNaSAQAd+pG25ozK0qllWRHrp36URANdzyOYTMwKxUMki8yMARfRlIOxo2MeVeaUw4UHMUyO0KiOK8LOVzC1+pZSENeragpN/hLPR76x9PTdBYhJWqTcxI0kWnvEd441kdOYVTzIeSJKc98b+I37jfImN0WZ8sMpQSwvtLEQDYPUgHbV7d/nRw/0r0Z+oHWtWWPP87qwcDjOqOwvL0/FM8rkYQokhhikjb8YUBgPRqW2r16+o6tj57icK8tUBwjgSfLdyP4r1jGKSLLA52ptlsozAHVGqnpo57+RoAfwbAE9HJB7aifL7+1O9aTlTCDLql11PUncn5n/ToO2HUoSgbKRAqh3moXh3G4RlI2lcDl0MOrErynl6m+v1GPoUXisApM1ATOyrH2KLsw3Zlra/cdD13B3wviGC63IzFNsOBCr5Gu1eAsxAuUgiSWMylbdQwDljbNYPMSNxfoMeWfCioki1MHOqjAK6l89mWm6ABkXsfVvcg9u3KepGM7pFa0pAGRz+3zPuqU519NKRSru7fCPl1Y/sjv8wOpGM/DsF5caa/N+6rqMUZl4Qi0N+5J6knqT/37dMegSkJASMhQ6B1a5C/4UtF9z+M/xAX20t2bA3lQNmroGtb8Aq9D58fdSfuN/Q4u0QHEk7x61CsjSXhWdSOfP2uuB56JHoUWyPUazINtzparKqrepb2TIScjSbm0IJGlVOW4UVlWTWpr8QSncUQA7A043vp1A+pJqgFTf2ncTqHyE5nk5VVdRJPLYpRsygqwBNEEjS11gDirW5fO6nME3tO7RiE3MkR3zoTA1zyrcuW/RuG6ChdgrfdlRH5gVSCQAWKakBc7hzv8JNC0FKfny9C2g69KjAJzJmBO/WBWf2YZMplFJbWGAZSBSjVZZQbtiGuyQCDtuAMQyISKN0gvaxCrEEWMnMi07r7hbdVjgtJ0BmUCSK421nQ/obB0k+4IC/JvlXV1LskGjXVHfKSrJ2fyyUsejkLseh7+otFUmDTp1SVCCA6Ou4IsMrDoQeoIOK1evzN45lSTOTyR7qJDHqFANpApgNRJLCySAqmgasnAgq8fN3KmdgpSAfk39KRwQatzYW9NgajqIYqKsXenr2/keUvZ5+1WQgrMCjuH8NmzeZXKQLUj/HpDBYlIQsRzmlHUk1ZNDcjENJntfNb5eFFxC+oSWk/Uc8xAIB2R2j32rqPAGlyE36NmQQkhASQ/CX6Ag9OfoR1B07VvinSmHDyA6jMZ8R+PTlQ2XkqtVdxHIpNGY5BYP8QfUe//ALHbGA04ptQUnOmgSDIrmE3EDls2+TzG1EeVJ2dWAq76G7F+oIuxZ9z0d0kHkDbz+WNeT6U6OCVqcZTA3DTlw4acqeZDMmFiy3R+IDv71YBPtt8xZOKdK9EJxQ6xuAvyVz3Hj4yMk8Hji12HLp8xy4cPCqGKZGHmglL6yJ8N99VigR0+8UEdseJUVIWWnBChoc+7f3Z16JtagNpsyOGVGiaQD8D+9ldv4MD/ACx0J5UwnF/5hXHZcsroGiFHoVHf29z79/4Y+hTs0jRH/guYaG/KbVG1dV+B9x37Pq/z4p1gC+ddFa8lks3Gw+7eh0pgCvbY3Yq/4HGRjWAFynI+tPMOSmFaV2Lwo0q5SISiRmoklrJosxG+90KGMR5s7RgVJIm1NnCSCjv/ABBB9QRuD7jC5TNiK6vsvlFQkiyW6liSaHQb9Bv0HriqEJQISIFdWHEZyq0pp3OlfYnct/hALe9V3xaQLnSuztWuGIKoVegFDv0/rhQkkyaNWeIrqB41xNctC8z9Fqh6kkBR9SRi7aCtWyKu22pxQQnM0D4NUZaJ2Ks6Tt5ikgB1VgKUrqPKN2ABJGo7XeNfDY1Kew4IO8XE0u8lSoMCwi3Dv1p5m/E8KRvISQEsNauKI6g8pINe2/brjTKrSKXCSVBIzNRHAw/Ec75xdjFC/IGlY28bIdegImjVHtWldzve4wFB21TpWi+n9KyGv71XPZH0nSb5EaRRvjzPCXy8nl0lkoLIEiB0tGNaMpIbcXQHLQI69Mc5/kA3Zbq7o9IRLylJAuBNztRIIEHIx3TV1wfIJBEsaKqqCaCgjqSd7JJb1JO5s4MkQIrOWtS1FSzJNG4tVaU+KY2OXOk0wkiYHsNEsbb+22/teJFQTAmtMOtwzxAaZDfMaMbdHDDuARex3JPajiZi1RE3FYeJVkTJvBlTUphZY266Qq1q+fRR7sD0BxWrV+ZOHcRCoCWUArpIceYDpIdSVrsSetjtR7LLakwOdrZiM600uIW2lTitk3F+1MXmMxmfIAU88M+FM5xFlMEbLFWlsxOFICgBQEbTbUooBfqR1wRLe/ynn60BeKA/aEZzOyTusYtb1rvHg3whl+GQlIhqdt5JWrU5H+6o7KNh7kkktJ004jlxMhV0BBFcwBB9iD1BxZJiqqTPOp5GMb+XZKsLSzZBBAK2dz1BF7/F6DGP0jhAghaBY+tNYR8qBSrMVwjx/DmDnMzNMjBfNKKSQRpW1QVd7gX07nGhhkBLSQKE4qVk008J8Xk0+W4aRFWy+5KDYb+o32vftvsMauFx+wQhw20+a1n4rogvdpj6t2U8uPDXnnZ5DOvG3mRPRP1Vh6MO/wDIjeiMH6Q6Lw3SDcOjkRmOXDhlWNh8U9hFkC28H5Y1RZHi2Xk2kXyXPcMVUn94UPo9e148HjuhekMBJRK0bxeOabx3SONehw+Pw+IsbK3H2OvrXM3iVpkfJnXG7Dl7obFqwPT29b26Xj2+IxSGW9py3z2rkpJMVbZziIhVpdGquWSO6tWIBI26jr0vauuB5i3zlUmpziPHnjZh5NqCKcSbHULX8PcdvniFFtag0T2j8mrIJjaAyqn+z7xq0ztE8bABSRzaq0lL2oVevt6e+MbEp6swrOmYBG0K6BJGJFDp1qwfX2P/AHthVSAoVAMUlmysvnCfLrHbJUgdiocgjTelWOqttVHYViqFt9UUOTnaItnPdlVFJXthSctfnjWjibSuGniJ1JtGlBg4BGu9rpmFAqRsim6JwulTfWBtz6Tmd3Hu48RRiFbO0nOjMhnDIDqikiYdVkC9/QqzKenY2O4FjCrjYRkoHlPuAaKkzpFaMtw145WdZT5bMSYiLG670xNg6ub06iu+CLfStsJKRI11z1GWXfxqoQQqZtupX4miMuZysOtFQkl1JGqQUbCCrYAA6qorqU74hpQSkmD7CN+7hvvRkqACrGTble88xW2bi1q80kkccJbTHqIUmiQWLFq5j0Wu2JS3cJAJOtUINaePfo8pmWd08vUpQlqAIZSaboQTuaJHrW2NNZUhEpF/WqoKkbKkyDe9EycSORydQws4AWnR2ZSF8tB2coCoJJrSKJ1WbwRrGoUmMlDTfG75NDDJcdG2YCjc7p1of7PuAhwMzMzTO6UdcnmDQxjkj6qSx2v4jRHqdmkIIMn1O+1ExeI2/wCkgQkR/aBcCCTE6zqatOK5VnAKMwK70rVq/wD76Xseh9QcRrSCgYtXnCeIiQFSedfiHS/euo9COx29L4iK5JmjZUVgVYAgiiD0IPUH2xFWoP7vLppRSSx5VsszMfdjfQdSaAHYDHV1bsplyLZ6Lt8RHTboo/ZFn+JPfHV1SeS+zzhuWdSmVQsW6yXJXyDkqtewx1dVWV0aQCa6b9sdXUPxHOLpIBJPtiwQTQy4BWl+MKwK6XB9wP8ArierNR1oqC8V+KUjny4j0yVKGlCtekNsOn4qfVXoB01A4Bi9lQDc3+1N4LDLUhbwyHnO7lUz9sMokVnSq1oLHflO/wA9/wCmKsApRBqq0yZoH7HJXOclUfqzDzjtsy6P6t89/TCnSQHVA6zRmVSuujZvwvESWiJiY9Qu6H5odh/h0/XAcH0viMOYnaG4/eq43AN4sSv6t+v5HwUhzuUeI1ItX0YbqfkfX2NH2x6/BdKMYoQkwrcc+7f3V5PF9HPYYyoSneMu/dXPXy7ZPMwvG2uKQqyMNhIhIDKR2NGj6WDhbENB1spNeiSZ510vxtAPL84kiItHqdTROphT+wNgH3v2xhsPOtoLCD2hJT3Zp5i8cKMgIWoFeWtTfFUikcZNCEkRA8Q6KzG7U3vq0jYn1J37m6FbUCp9Rkm33+cKNj3ISlsJ2QMx8+XqdhzUkDEqWRwaIBKmx2+ft3/gRr4zCpxKJGfy1KNO7B3iu6+CeJeflI5DsxBYjpsSd67A9a7dMec2CjsqsRTCgJkZGt00pEdKaZyQD3Ufib6Dp7lfXCK1RKqsBNq8yWXDLsSoU6QB0AAFYo2yFCTVyqKzibqPQkfwwstMGKuKA4hnZUZgIbjCgh9fUktqUqAWFAA2Ab1e2OgQIz3fLelQSd1IvGCokaZ3URJApYKdhvRF0NwKI3ojVexxpMsAgpGvz5FWaeN2yYCs+7KaWxeVmctB5Mmow/rEZGDqHa2IDANt0NDm0kA9QQKSpCjPdexI+W3Z1VRntAZ0341lEkc+SlAMiAgEb6udjW4qwSeuy77jDSitLRCzx+1U2RAve/t+azyyFFHkyeU56xsAVY9NgPha9mC9xtQonOSrbMKEx88DoferhYjtU/yOSkSNWeXQ9W5jFKT+I6TY3PrZ9zh9ta2slGNxv87ooKgDmKKTicgFgKw7Xan+Wr+mCf8ANIMFPnUdTxpPxbiDGpWgQHfS0crBzQ7fdix23vr0w/hXy/MCKEtATSeXxgigapJgfQvF/Ux3/I4PVKu8pkQOdZCxI+InUKO+3oO/X09BjqmtzZsLs5o/1+WJAJqCoDOhFkEmmS25W2FbbYnZNV2xpWPEIzLQ1FQDe3+uLARVFGaVZtvL1DrX/TBAaERU/wCO86IsvIiSNqoeaVq0QsA/+IqSPbAVuAWpvD4dSjtAZX8PUVz3j2UjizUcWlS0WYQNpTSFWxys3V7NMH3oEkm2oZLDbzalJUd+ZmTP1Af2208rSdYf1U9bHM8bx8ytW7x+/wD8udquUGvYhiMaKBAFIO50X9lXGIoI5o2SnZ0OtVJ1auVVYi6Cnp0HOx7E4zse0pakkHfaiNqS3Y610rMSiNh5rhFsgtdAEAN3Fd669cKpwwgyakv9rZpSfEFzrF5euKQOFIA1XHQa9TBSDv6dB17LLLaEFzaiI8+X5rkPFTpbiuWcCbz4Gyx+KJxND/Ea1Hzu/m3tj3a8qQVZU10zK5tXy7QSoJEF2LohSf8AaW9iO22/SsnEYIOK2gYOfeNRxq+1smpafwvliQ+klhW/mve3w76rtQAB8h6Y0EpKUwPKo2pN6bwZLKykGRFEo2EjElWrpqFkA/tViAtQquzGVDeIZM3FsiDy+rAE6mHtQ2Hut++1jA3sMjEJiYOh++8URl4tnKRuNVHhHxFHmoxbVKEAEbHmKqBbj8wY7ki9tN0ceXx2GdZVChbfpTLakmYql4N8Dfvn/TEs/TXKzrVl+rfvH+pwk79RogyrHP8AwHFU51JpP4hTzAFksRKqij0NgF296G3tTepxqLUUskpzg/xQQATU3lMrJIMsa0T5aTyZmIPNGgAu6prACe5o9FGEWjsuKi6FCRwJOXDf/NOOKSkkJuFX5H7jLiOddE4y2mNj3tR7/FsP54acEpik02NaMrw9FPnygBxuPRdqs9i1bX26DFW0bAk1Kr19JIZT6IOg9fc/9MLvOzYVdKaD49xFIIrc7nZVHVj7f9egxOFwzmIc2ED8c65awkSamJeNnMkpFqV6oMQNMajv17C69Tj0mLea6Mw20q50Gqj88BSaEl1fy1cW41kwsjiyT5hBLGz6gk/mqr9/TFWVqWgKVmR56+dXISUymui/Zn4wmy/kwv8AeRk6QCaZV30gHuBtQPTsQNsR1nailC9CyNK6VxTxBl2KOS6H0KFjXyQMexPTpv03xcYhtAufnz7VZSNrKpfK5lVkjkGdeUB+qwkAmyACXGkEkGtOm+2LKxjJIQDfvoaGliSTI7vYUT4j8UN90qReaSxNKG1KqoxJIrdrFADa+/QkDuMDSSpQtxMTPjA9qZbw5cMA1E+KvG0zB4EPk8wFBaeiBdklqIJ00u/vireJcdQFQADOV/A2trlT7WDw6UjaJKpAjSJzjXdVPxaDVBIwRa5I9LE1qJX+JJIpfVh6EFVwkw1tGTeRz+X3VdSi3IO74KTfaAqLxR9yNQhcgAHUw0qL36aVv6DDT4PWpgfxV8EsjCqSMpM8oH5+ZD/aNGfLSMKdaui+7HmGw9PT2374lg7SSqc/KknVSsTpFNPCvBkymTknkYGR9BY9k5mAQX1a+tddQHTqJ1X9QTpPpQHTKhTPjeZaSfLEk0MwaBq60WSff+QHyF+fcxBew7itNn/2o4Ts4pI4+xrWqD9Ny/sMwf8Abr69en1ws8YwB49X6fipw98Yr/qrlXBM4YsxDIOzi/kTTfyJx9KVlSpEiuifaLl2gieSMkAsrIw7Wy7f/wA7j64CkAmoBkXqGGdgkFsnkydyguNvfT8UZ+WoewwwklPGqlJ0oCQJdo+hvXdQfe9q+eJISrK3OpEirjwBxGWYnLTSGlIOokdDfc/i2oHruMLOoKTuqSRFNON8Cmhm1wU4WnQDldDRBKn4T325diRv0xaA4goWJFD24NU3gnxNrhPmg2HIJAoiq+JfX5fwxkO9G7H7RtuP3pkOznTzh2ZSTWUYMAxujdbnY+h9jjzuIbUhZChFNJIItWef+A4GnOrVuzeXR4OdVak21KDWw9caJJCbUEZ0FmkCxqAAAOgAoDCCDKqKcqKHGYtc6yMqCEgksaFUN9/RjX+X1xqqbISDvoIM2rOHOxTxFrAT1JH+Fr6b9QcCA27CpyqX4t4rENxRrrcfiYEJ7Ed2+lD3wxhuhHHVS4dlPmft3+FVXiABapiPLzZpjIxJ9ZG6CuwHevyrt1urvGhi+k8F0UjqkCVf5RnzUdO++4UJDTjxk5fMqpYeFRwQnWSF6v8Amb0BPv6CgB8zjzjbb2OfGIxBvoNBy4DxJojqwhPVN61zqbOcPWVgqI7aido9ZN3+Iiid/XHo7JTQ/pF6sfDy5earQoury7Cxghqre5AUPsQTfb1TVi2kqCSTJvYHKhpw6h2lCJp54l4HlWWBZNWkyjQp8mmJUjTu66g3Ui7J9tsAXiGACZVxgZccrRRQ0pVJIMpkBmRIrM0kP6w8qdwoI0IQXGyAow6+uKNOtpCUJSshWUxHrMa3FFXhXEgOLETlU/8AaFLqiEgXSDIdNEjm0mrPehQ/meuHiBtbPlwptlttKVHO1ue/lOVScaCVAlCPSeaQglnZzyDTdE8pI3HRiThdalMqKvqkWGQAAueV/SBR1qzSgEc+GueZzrq3DYPNcR2WRH80mtuVlKn0stpw40jtbRF4FIPOf0zvJz4VLeMnE/EHcFhGkixMQLt4gjAX0UFmAHUm2Fd8LuulOI2bE2jkbHnEE6Ra9Xw5WlhQFgc+O75upjx19A86egCNYY79v679B+asNNbIGynSlnlbSponh0kWa4XYNCU7dCUZXFXR2I2avf3OE1HbxChGX2obg7KaG4rmSvEYIn2VXZmFXuI49J9fl88YLeHUMC4AL2HdtGm1lAfDijaR/wCJ+1ZZbOg586UZtEb3QAPPIzC9RFbUaO++w3OJdwqzgQiwMp8hGk0FD6G3y6cjPtUHwjgRkQTF9NNaLXxaaJPy7bfPHuXsRsq2RTDODK2i4TGcd1dln4VI2UMeYEYTlFMNe1igV+H639MY+K6ZQ0CW07RG+w+eFJBmTnFJcx4X4RBUk+gemuQov0RSAf4HGErpnpPEGG7f7R7mT50bq0JzPjWKcZ4XE2iDJB2IsaMsqhvk0ukH+OBFjpF0S44f+4nyTNdttjKmvBs0xd3/AERlJAUR0AUHU6qGkEk9LOyj5YabwRQgbTgv51O2BpS/i/FUEpJgh6+WDrq2AJIsR7EWetbC+m+BONPz/SfUI3T/APah9ffZ6ufnKtnBTEUZmjRTr3ZMyWqwtXa17dKxoYXEYvZjrCT/AKk5+dSsIH9sUvzXBGWR3jZw2okEFbom9jqjI/ngqumnQS2+2hQ7x7KHpQ4bzBIoPL+Is0zeTHKZG6aGQ2PXUWQHbvbYNsYJy5aUjiCCPU+lSHVTAUD85VWZ7xFJHA+ry7VN7BHQV+bbfBhhMO4ICyOf5AqesUNKnZvGsrqAoh6jcWf+fBE9BNC+2T4VxxCt1aPtFkZsvLLQMhK6tOwC6l+u4GknbbHLZ2OyTbTnV2HVJXIHzd30l8B5wOV8sqtWGjZ96J1MUXqQCb2HqPXHYnpDD4JsEpUTvA9VZe/CoKVvLKrCdPtXSOI8BhKrK5DsosX0YelD4vUA38t8YuL6UxeIQUYfs8s/HTuiiIabQZXSjOcbDeWIlZkLqKRbYix2G0a13aj7A1jHwXRkObTxE8T6nU8B41DuMnst+P2rV4v4Nm81EVDCCMkAgnUdPckKaJJrqcekOIaZTIG0aVT2b60oyH2ewRq1sXdk067AIb8wWvltqHz6EZrvSbqzawnL2mfY8qO2+lESkG/wcuV63nITHMZYFNUUCgEqmlbFgsVUga2GkUrNQXrVjDGAKJUo5kk5z3TuF92eVONPt9UoJMLnMjTdz7vwy8QQ3lSh0KHew77+SNLAyKFGsyXVAV0B+dsSqFhSZtoNeBNhG+ocdSV9k6RI1PjkfgNRcHEZpZ9CxfcI6hQqgiNRq0XXVtJBJNnferrBGWmm1IKldozrmde6csu+KM80GuyoQqBrOY1+d9PPFGQUwwySK/lCXqGACqFYM7ko23ovej7DFsQ+oEoQRtcpknIC48a5DidraFgN+tQ+d4o6FxHI6RSksU5S1UFGplFgkdrAFt74sjDIWElxIKgIm8b7CdD35UZ4HbC3VXVcjW0RMb/ua7fk1GV4fLmWUAlAwX2FaB82O/8AiHpjRSNhMmshW08sITyFcdyGTfN5qErZ1SqxcgAELpEj0NrZ+/fk98ZasQGEkrz3cSSQOQHhetJSU9XYyfRMEeefhV39rfDNWUUqLCHmHcKAxLfTe/8ArtimAxHaUFa68d1JO7KYmon7MsyvmmAvpVmDEEbEAb131UAeo5QetY1eq23JmLfOG+lHCUjhXWuKeGo2dcwCfMRStqFFqTZ/Cenb5n1xcYNojZVJHP7UupR2YrTFwSHU0g1h3ADNrO+m62+Haz2xY9H4cpCdmw4n70EqMRUR+iRxrG1ktFpo6gRo0hVULYBYtqN7XsO5oRWQkk/PX3r2KkrbRmCAB3mLeNWj+KUZRGsjQqoAFoSaFfEa5R0utxd9N8Y8NztHtT8t+c+dYmypUxmMxr+RypZJ4ny8UpDJWYBpiyMVr1s2R1vY7319CJ7QkLlHn5VLTYeBOWzmdI/Ne5bicUyyTPKRoNOdB22B7kDoRt8sEViUNkIQM8qBiMOWlQo6A9xpdB4iOYJy0ReMN+qkNBttylbqAwBq70nAcUstJ60Acfv3a7/Oqsugq2aChmWJQyQMkbVreaTSZAPQyOGLDqpCbHoaJtEJWtRC3No7kiQPAHvk87006tESmQd5P3M+VMuGcW8mX4km1gMqgUSh3Rwt9aO5PfUB0wRI2RqBrz+eV6AvFOLVBHnT7L8WgOrzBsBfwMun25wp6fT4ffDJS26ASR3kUMgTalvE83I2qThsSl2AFq6m/wBoqhJalPfqAMNNsgI2CNoDdFvOugjKhM/xXl8mZz5kiMpPlSFgy0rEroDFdwbCEVW464GvZCCACI0Ns+/3qwVBoXhcPDpgkWYikLRgMXcBQrHqpAVJAdztTDaydsEZW0m5tNs5B4yLVSAVH810v/wfKyx6UVirUdpJKI9iG/phxTLSs0g9wogURkaVTfZtkwPuoVU9QRyup9Vcb2P2tW/fCeKwbqxLSyOBuk8I09OFWSuLGkMfBXyp0EayrhkchmcL3DgsxYagDaDufhArCiMX1X9N8bHhB/2kW8ahSCRIvS7iHGykybqYJC90shYODWncWeoICqTsQasYCthtwFTc7Vtw7/5NDVY3pxkfHUNrFmA8ZKkh3QojgGr56Isb81D37YIhsqQTuta/pNSReKIXxDw4kDzI7Isb0D02G4G19enviFYYAbRHzu/moAvQc32gZZXSOMMAaPw1eo0FUev7XTY73iwaVExb0+eNXQ2pZgCpfxP4t/SjpRWfQSSi61CgC9ZZaJINbjsSNtV4O4y31Y7UTFyBfhBtf1g6RWjh8Nskzna5yv8Aj5rU7lc7LZ8tY3aAmRZd00kkM5rVpYiwooAigBdACqm22yFKJAVAjOYyvmOOhvlN2nWoJQFSLCYzO4Z5ZeAqkyvHMvOqCRQQSAsRUnUV671uBXxbULO3XDjikhKpMbzuoa0rCAowBkI1i3A+3rRPCPCsGcl82Mq0KcrhEIRiCTpBYWwNiyB0777yyFrX9MJG/Mnl6+FLPYpSElOajbfCfz8imf2p+JoZEbh8ZZpSF5FRt3LKUUnoNubf1XBn17CZNgMzuFL4ZN9o0PwDhIyiRoAGnYqZK3rTW1/lX6WSTte3lUdd0lipQOwMvvzPlYXObmKxKGk3zgW5D57U+h4hls3rjBMjI3MroQCKIJFjmG9X/IAi/YYbCJZGXzhWG6sm5Nc68VeD5clMMzklfykXXYpzGReoEEEla7797xdbZSZTRmXELTCzf1ptwP7VFeNEc+U6VZq1b13o6RtVddxuavFFuqkRR2cO2oK2jy5b+NXcWbjYkwXIh3Gmq+hJCkX0o/0OKYjpLD4cdtV9wufx30h1KlG1RXDZVeRxMEad7eMxqT2AUq+/xgGQ2KKsAb3VfNPf0kBSbJFjPoRwyHEd9MhHWK2cyaLyEUEjFP0geaCNIT4RpJICll5x12B2BKg1uUX8TiGxthuEcc7772+9+FbLeEUgJWuZGRggfmkXFuFnylnJJnjYRyk2OVhcYAa9CqQUHrYY2TjWwz4UrYH0qEjmM8sycz4Uk485hF9Y3F8xFiDpHA5e9OV4HltKM0si5do/NALKBq2tmOm7KlQAOmlqG5vPYxr5WpBSNsGMtNw4T4yKnpH+rsukyD/I5DhSLMFfNRspBIApDoSZSZdJHT4gF77DoNyOmNO/VqS8sSZGlvS/zjSLDRUoFMASLn5MVjJMx/SJVRdbm1ZUkvmLBgrVYKbMaoDSbBuxCmUDYQVEgDgBbeNZ4znY79RLKG3EbZAJJm4O6JIyB/NPvD0UkaFIEPmyIHfXKPLTVq0yWEJLP8Wmug3rCuIKVGVnsiwgXMRbPIb6Bidkm0QDAIEFWU9w3m5mb6IDlydXmRSDMkhhI5NJo02zMaI02bayANFV3fS4kIIBGzpGd/uNM5rZW6wlSSgp6opMpBubZRnJJzzie/yBnjLKPMRJC0sVMkesk1FI2rbTXVNvkKs8OrVddyBFrwd35HjSbIaUkKUArRU7RgAf2hI3T2ibHheqqHxYgAy82uZkDLKTGWUadiw6NXXdNPwk0MUQvEETZScwDfz075ilU4Jb0qbgDQFV7mw5848a1Ztso8jNHmPKkEaoVaXQjK5uvN0ayWU1zhgDps31lLTbqAEp2TJMESJG4zaDyndSmwsQog3rLhmczWSZxUzXKXBLIwkUp3V5LaiAdcdat661ixddYKRZIjIgxM6ECL8+dDGog+VWPBPHUckKyTp5QIOplOpAVNEGwGBHcBSB0JvDicc0VltVj6zy94qwymnsWcy2aUBXjkBGpaYXR6MO4+YwwQh1JSYI11rgd1CZrw2pOpXFjoZE1lR6K4KuPmWOM1zodk/tkp5G3gZq+2TnepzjHh3LZZUlm8qNYrCFpn6mvhRkfU3KKqzttgJ6NxCQf6wg59mPQ1KUhagAmTUE3GYp2+7QBYgfLkmnHNpAsUyLpACndiSKIGkmwFxheHH1TMTsp365mb/mcqdTgtpHWuWExnf4KWSZNM3KzK5YgquqJS51Mu7sz83khgygncgHpscXD68K2EqEZntGLA5CP7yI5Tro2FggJQANmTOpn5HjWnhXCWaMkuVGox3l181mJsFm3A8o1sTu3bbckxOKSlYAGm12uyANwt9W/drV0uqKAnZA1nU8QT5Z8NaEaCBJWUsGCikZdbpI18xJFEhQegFE+w5jdY+tsECJzyBA3Rx8hxyq4pJKerSQDxPaOt9eflvfeEOBTZnNt5EbZeJRokks2u/NQZmIkf8AJdKDvdcxG8MH2wHVbV507hYCY36+iy3RhxKkyTlfK+dj+M66D4j47Fw+FcplFDZkrUUXxEE3zv3Yk2dzbGydgSHXXW2ESbAeAFIYdgvlRJgC/M6AcT+alvDvAmR2cnzc0xJdz8MZYc5J3Bcmxt0sjfmvBDb/AEorZEpa1P8Am/HrwGTWIxoZRsACeGlo9Pzxs8rlEhUknfq7t3/6D2/qSSfUMYdrDN7KBAFYKlqWqTc1IQzrBn03YI7vpPlvuGV201pvYj66QcX/AFuHLc7YtRIJTVkufjOyyKTRoA2dvYbk+w3xYOoJgEULZNRme8JtmrAlBSS9UyLpQMp1LUYkIZQRo/z2Sd8YGP6QRh3iPqUNMomMje8eopxkKkKFhU7wPiOZyXm5MMNGolZUsqK2cJY5dRI6+jEXq1YE+yziSl8i8ZHymN387ql16B2c6Lh4Z5GcVJdLRvflsSCCrBqo2aBYCt76YGXuuYJTmM+dM4KE4lKTkQRVHmcmpgWICNBGwZJdNuoUg1e3cEEkmx13F4z0k9YVkk7ViNDPzL2rb6gpcU5tWMzPHOfXnS+TMGZMwK3lQMALqw6CMkk0gITVzEAawMEaaDHVwfpPsZ5598TWPil9YFDcfIgX8qK4ZLl5IIo5IXmMXMjy0sG1jUumTVLQYgXSkAttte9g+jGkLU+rs7eqo1OQE5njf0pB7HQ2G09op0Hqas+EcSyjKwnigjZACWKAJpN0SxBC/Cdie13vs1iGWcOsIOyJyyFVwz4eRtRFPBwzLyKGQDSejRtQ+mk6ThdeDYX9SB4R5ijwKm814DKFmyc3klhTAIoDdaJAXTqF7EKPc4We6PChYz/unwkXjxq5WSnZN/b5xqKznhzMQMgzPmyRmS5FRmYEKb1USdbltJOiyAjeuFnwUA9kJMQDpPPS05xnlTqsS2TLY2CMsteIAyE3NzIJysr4WsTlzNyWaKklCinVqAGkksnKBGQNifow0lH958/Pia2VrxDbDX6NMz9RgXMD6s89T5ihM29wQhzIDrZEpCylLj1qCDbaCXIFEdRY2wFuUrUUxle+t/W3regYxKEYhxLaZT2Se1EKkmb5bjwIymKZLajLyiRYvMUqJaUFFj2pj+ckna+yICdyRtoS4tTashfxvbhAtxJNKNBCluhxMgX2QSJUVACI0TNucxuYcM4vOvnRrIkwiUyKSAyyaCNYNGgd6DqwaxuxG2J60NhIA7KoBChlPC8cRl30PFYRKUodSNkKJETMEGN2XDPxoriWT4Yr1J90zgsToMoqQ3qLV50ZsEghzpBO4BwVpxD4kbSCONrcN3cBSTWFddSVIQSNbfL0o4lFHBAIv01cwQmlVhYeZfLWpPKLBaAsySih022xK8KEudagp8/K5APIVzOHde/poBJrwcczsUKASSLIQECqJGLKV1akXzKJWqLlatjZOxwFvFy4YWdm5uRYgxBkWnQTNshTWHwjZ/eVHISTwqb4hnsyHP6SdckqnS8zK9ITVq1kJupBqq9icMlSMT2wowk6TnnlaR5U6xsJ7CBeZuQBFszw/jOg44kVbppZNVxuguPb4vwncWBs2173tdlKWVxICdQc+Gvt+GEoCHJbIWc+yJv5gDvnnWOtWWVpXdZCNNKNqvcHm+EUNqaz1AxJCwpIQAU8fUWz8LUN1QcWVO563y4JGsd984zrzKyOygsSY600rhAAQQAzfCNX5LYkX8xD2ykxF88p8Bnbfp6wt4qbTtqkaAAWHHK/CTbysfD32fTzET5uQwQr1JIBI2ICXekfttXQUp6hhtsFMqEDj70pi8fJGwok5ZCANwmSeOXLQVc3GmCDK8Ki8tF2M8imh6mNDzSsT/8AUelvucVOLT9GHSVn/TkOZyHrwrOKb7bxjnrQnCvC/lF5ZXYF7aRrLSvfUM++kdORLJoc7Y4dG7f9TGKmLwPpHE7+Z7gKo9jirssjZB+Wzj1403fNeWNEceihsmlSTt3qQBB0+I6jvttgDnTKBAw6Rs6kyB3b+dLdSAJWaE/TfNNGZGKm2RCtA0a23bYm9+4GFcV0g+8goUmEngaHEVNeI/EUZRggLGNg6sCANUbA7b3pNFSe4JoEHA8PhVBQ2jnpz96snOk0vEp5p9VvsrLUatsCyg9LKnUBTdbre6xpfp2sPhkqyJMyTz9B602prZw4IFyfv876d8EyWby8yskbIruAyvSqxJ3FE2GNkg11s31BysS7h3kEKMkTcXNCbS4ImmnD/A70DPKBtusVn/aYf8v1ws50oJhtPj9h96sMMJlRqSmy8kmVEp0+Tl9S85+IuUYIorerYm62O2NMLQh8p1VBtpE3NDSCUD5rTjgTPOMzoy2uV1DZeMCl1gFToLUgVSqktYon1YA0Vh1KcQhCpj6uXHnPfVm1rKdm8U3k8MPlYJnzEKuHRTI8rRlVKkgBULkKACoDC25ejGsFVgX3FpO0EgHQnIxcm062y5UQrKUkkTb0FL4P0mLMwyQy3AECUoLF9mHwIp1b0221L1G5xv8ASPR7OLZCHeEK3CRMAWk5ZR4RWZhMT1e0Ep7ZJMfzuojw/aTiQ5hQkj/dxMBI1LGaIHUHl6LZq7IN48x00+nErVsJJi05WkW5Z50/g0FpICo486wyD5yLNmixWJQLjKx2COXUtsGYVdMXoehNYYwaFrYK8PYzeTN9149veiobWpRjKrnh/jNFFZp4l5gqyK/K1hSLBplPMAdiNiTp6YYw2ODp2VpKVcRu9MtfE1KuyYpnFx/KzSnLhlkJ2O2pSa1VfQ7C/T3vDXXNlexN6rImKV8e8A5efUy2jkdQxrpQ77bbdwKGxrAl4VP9nZ7reH2imGsU80CltRAOnP3451D8a8LZuHcklUoJ5dRAqxYyqCDpGptLEkhjuKrY56m+qV/UTbU55ZaSIEjKB50Vp5BXLuZm5uJixOpi9uRr2KXLNllizsuiWNmNSNUqbsBV7vy7AgMGHS8IqDodK2E9k7sj9vKuS44nEdbhk8oHteJ3aUi4jUcTxQq2qYmQc+lwKVVEnTZk1SBOoJ6CjhlBlQW4bC2Uju5GBPnTLRcdcOIc7QBgyOzcHIjIggZC/fdbmC88sjRSoQJAa2YOdzGAFVm0jYFjyEqBbYKl0NNBK0kSOUb7ki+4DtawKKFJDbaUySkHMwLzMeMzyAoPK5J5Z2MkM8r6iJUgiNqdyLKqVFk3XSqr1wylKiyBh4i0E3/OXfUF5lKZUuFZRBsB658RlamvDPB/EdavHkStdTIUXWCCrK6tIDpKkr673t2M5hlLQUGfteZHEG9DdxjBACABGoFz6esmm0fhTO6kM0eVCxX5cRkQoNW7arYs17bFj0vAT0cYVsqIKszN7ZRAgeFQjGYckl3aJ0gDzk+VEz8GzUgYGXKLq/DJmw4i9DGiRDSa2HN3o6tyV0dGJZhS1gRqBBV/uJJnw5RVE45QUOrBEajPw9sudDZThUECVJm7Edsf0eB7J7szuwjkI36qfTpsXT0cl07ZJM8oj/TqAeBvVSt5UlKbHfE8/nKqnheSgy1DL5YaySwaVvMez1avgTr8QYdhvsMJYfpBOIc2MI0VEamwA53PdnQHWyhMvKjgNfm+jpeGtMwfMyM9dIwaRf4USffbttjZGCCx/WO15Dw+5NZ5xJH0CPXx+1T3FuKmOdNDsi/eKsUagmQjSLqjbFhsd+X03OL4zaw+HCmoF40gDf8AN9KtuFx0pz+/z0rfLmZ0iaXM1AqjUofMbnTzClCgk2Byk/Qd/NOY9x/+ilZWDYwkR3ndTiWSO0bUjkaOORpxIZAX0ZjywY/MEhNMLNrTMBYP4TR642w0nE9GCAErRlN4jfzHnnSSndjE3MpP29j5VtHGY46/R8nAhGylh5jews0QfqcYacE46QFuKJOgsKL+tAshMUBxbxFm3izETy7DXGVjRQGHSvhLb3Wxw650WxhX0iJIgySd/PhVf1bjigBkYpPHNMkgsyI7sjuHUWSH1oaKDowLVVWF61gyyh1sCxCQQI4iDruprEPvJGyoRA3Z8arMlxqeeWOOSS1Zq2VQd1YAggDpd4ynMK00grSL9+8Uu1i1rUEmKR8R8QZp30yTMVvSyilF1f4QL3PQ30xps9GsJw/XJTfxtI300pLisKXSYIOm6QPvWHGZi7tGl6S2oIN6klVWbbuQW0D2XbqcBw6AlO2rPLuTIH376C6o7QCau8vnjDHlQhaNvIMYjUAnUvlBlNBjylTenuOuM1h5xtx0oOZz4Xg338aZUYFqn+ISMzhs3PPIXeo4iqsqDYahen82k1veob0TjQ/VOuTswQBr9rj8UJShEK1pyJPI1eYkccKLpdkRkZ7NBY+sYDUCdKi9VEijd0dJ9agNkG/+U5D2+RRWWStzZQntHzrPgviPhkbO3lTKrbASRqw0s2piaJJo7kvzEV1N4aaLSVKIJvFjkOA4VpnonFAA7OYJ5Rv40Z4hhWCWWRA/luocaLYMEA1FWNqpql02BS2BuTg62lpZUnDQlRytYXufClsOpIBqH41GknkSBfLMjlS66QSFZ9WogfEdQYEejHbA8Sl1KQXIMAzGqvsb0DFiYIFUPA+MR5VYcxKpjbQ2qORGUa1Ok+XsSp3bf0NFVvbMw760vKSAFgZEESAb5+2XE51Q7KUg1d8D8Z5XNaAjMrOAQrqR1F1qFoT8mON0XE0c4Z0N9YUnZ31QSMACSQABvfSu946g1xvxf4xy8kvkZOBnWjcqsEVuoOgNaafWQrR7Ho2M3GNNbO0IBnOD7RJ+RTbWFyU4CJy4/PPfUXwPwrLJJRiVFXnZprEKKwoNqDczMbIC9aHQXgqVB9JKF2GZ1Ecxpxptx9tCZvtE2G7xnM7hwq2k4flMhGsxhfNSAhRJODQJ7rF0UfvkN2s3hZvpHDrdLLACjvNhbcbz3DjNK4195SOtfJCRoJPzvNFcE8ZNmGEbs6EsVVIwFSgpbqBqUgDcaj1Hrsr0ni8cyNpCkgASYF8wNZnOxga0DBFh7NJztOtpmvuJZ9B5nmxiUK1J5hL9KBvXdU2o2Ow7d80Ixj6UKU6qFZ355AQLiO80U4phC1thF08OVDcTypl4ezJGgk0l1BAUcpY7UOmnYbbivW8LMLDGOCVKJTlvzA3nfnu0phaeuw0xE3p1lvMVEVfLc6AfiKVsLB2eyOl9Dvhd9htSyqTfhN/L5vrm8TspAikc/AjIxJkOhnI8mgDqsnSXB+D8V1enffHpMD0tiFhGDbQNqANqbBMfVsxmBxiaI48EtFw5fLVVSMmXid2PQWzV1PQCvmaA98ejw+HawbOwgQB58TvNecddU6vaVUtD4jmzLeZHJ+jQIBrZlViD3WqOp9QICL6WeoGM/GdJKbUEtiToN/E7k8aslsZnIa0j4bxeRNbxtWq1WRhziME0BeyX1NbnbpWAY5RxWwHR9IyGU6njw3caXLoZKg1mTmfQUt4cXnmdXJYutgtufhcgWdzuB19Dg2MYThm0lNvg+9PYjDdUtsm5Mzzj80Kc7YiY7W7HpvoBNbVd3oGKhsyUp4eNZ4QRIG4eNvzTfKSr5ik9FdbrfupHTr2OJwakpfQVWFL7JNhmZr3hk6fpDMzrHYeRNd7kmqFb6tNfKz3rA+lni8oqQCRIFtw15TXoOgmU7KlAbS8hvGZJ78p4caP48i6EloHQ5IFagQwa1q7Iutr7YzcKohRQTn3d9anTOF/+OFASoEaZznNaOBxTHMQTM1qZSr3uboMpvruSQe3KPXGo/hB+gW6nT0kD715NtxJeE57+4/bzpVxJazEt/Csr7+7MVUfzP8Bgrb4ODQ2M7eGdPvYgfpQ0M5PgDNNk4K0oEysilVCcx06nDMaUk0Gqvny7isZYxAR2CCdeQ48KFsKVMGKN4PxyRVmaRLOXFhj1JZWDKR1U2i+5Kyd2AInsMgrSEn6vK4vxzPcRoKO0SpMGhJ81PLOjHmdgqRNpAVSXI113AtqO9Gu640n8C3h2iUfSLqvfl32+Gn8ZgAjttGQM8rEmvvELtJmdDEN5WmNGYdTS2xPY6ibIHYemEMPCGtoayT9vCt7odpLOFU+QbgnT+2ctfHWjOK8GhSCRkeQvEyq4fTT6mKmgBakUW0kk6eu52AziHFOJCgIUCRE2gT+OdXwmPeceShcEK3aWPy80T4XaRsuVDhI4pNSlgNB1XrXqCOo3BAurF3b/AOvVh1pTEg6ajiOe41ldLlLeLKkmSRfhw8AKJy0anJ5o5k6pIszHEpVRyJK+X+BQNidZAuzQqyDZ0StLzW0SCM+771kKWpQ7VLeOksJGa28piwS+um2uqKiTmYagO/pthbAMtNp20DObnON3lW3gUf8Ax+tTneJE5e9qVDMlojyeXILGlr0/h0tzEMgskGzQqwRRA0VK7BJ3GmuscLbjajPZN4y0iKz/APiLN5qN4pZHMQkpomU7jpR3DtzKwWPXvRu6FZLzziUhKTIjOR6wbRmY3RWIwksBLrtpmO7XuqefMu0umLlOYdU8oxrJpXqtlwSxFhtiNz6URKW2wgF4/QCdqSL62SRy399aeJKtkO7e0s25DnvB3b66JxwnLZVBTbMq3vy38TGqtyBp1Cq1UuleXGI3jP1z/Up7LYkhO/ic5M3vI5m9Uw2DCjCj2jr9qnuM8YJy6FSRG0pAUxj71eSyeotTtt2JrdLxp4LBtHGLkEwBeboN4gDOeRjvqcQy20A2m41Gd9c8++hPBM6DNItSlgHShzBaYfFVAKLIJ6Gl9MG6bSpeDJKkHLMQYGgme0Z4RegNEbQvNX2bhRA0upUb8zNS2fnygt0ur3OPHtPOuBLRlSRoM/K9qKcOkKK0AbZtNaeH8W1yCMgnUpZJFrSdJAZSQSNQLDpYN+xxfFYRLadtBygEHMTMaC1jVWHXD2XUwawzjrlmDBo0VzQViQAdrqlIC9PQD64LhusxKSAlSiL2E24/DQX2EpUFAgTTLI5epBZs0zE1XMxUWB2pQVHscbv/AAwA4667GQSByM/alOkhsNoRzPzxqf43n3fKZaAJqedAWN/CYDGzittRLAqNxv3HUeqLZfaITurIcWls9qp/LwEwsysSsTamB/K4/WVQ35SDtsunpRvzZVsuAKEE+o0+azVnv6iIT/b8mluTX7tkO1F1Pys/6HDC/qB5Uov6gRwr3gWfWPMQsxAt08wmqUHYA77fGST07YNj1qxCVW0MetbL3XYhX6jZ7AtmN8TGcE2yrP8A8PVJpFVlYCRghU2AtMyb+tNZ98MdFrK3EzYx50mqUulMR8Fa83BpiDDpLJpH+Fowf9krhZ1QOIWkaT7+80JaYIUP9XvWrJRGadWCq3OERW+HrQJ26WdXyA+gnTstETFpJ+eFM4RfUFJiT89KI47khFmDHf3iqDqQaVUlTsosknSd2O+D9EgO3VkQc7k3F/wK2k4tOKX1aptvJO7XfyAt3048OZrUYYgDqaVJAQNgoALC+2y/7WCuPpR0e80o3EgcZP3ry7bKg+DuketIeISBnZvzyBv53/VhhRoQmNwoqxeefqarclwcPD+iE6SB50BO+zkiSNt+bQx036FOtHGat8oX1w5HuyI5jzmnFJ2kwaW5edoZZYZwQGUJIRzHbdHH5tIo+4J7msMwFBLrWYMj3Hz0qqHS0sE528sjWt89Ir5fWWOlgI2CnQLaMbE7Fb3sEkqd+gONR51lxld5kG2oPHcZrcefYKCZkqBsNDY37/GmfiDhzSyPMgUbEuhq6SwzWSACOW1IPXZjjCw7oQkIJ5Hn8t6CrdF9Kpw4LbgMb/aJy+cl36Pmp0TUXqh5Ymk00WH4Q5sgDuAetC+mCgstE7McYHrFaY6SwDJ2mxcjQZcL5em+m3F448rGMsys8cnO8hO4YFRagCjp0qa77DuTgLBU8rrQYIsBw4868tjcWvEL2ndbW0pHlM48UTHqzSBVHNRWFRtSkagDLy9xtVHD0yrZH05kcSdfClwSE3vVaMoczPDGzR5V4Y//AJghaRmb9WqgHQx0jcWpAIIBsaXWcS28ElKu7fy4U8xinmSNlVtRoalfGGcMGZ8gaZDGRpkHKokG5NEEsEtTVgarBPLiMSNtJQDbW1yDoL2nvrWLruISk7MAzGsxn/GppFw/LzeY6I5lVACdBOlihDqOYi6Jslvf1W11LQUBRGyTvzGmkx840vi3G0hKHDpAkfSDmY3xMcY7s8nECY3LF3ZC/meZZWjpEdA7UpBOoWenQVigzWmISDERY67XG8xHPM0r0k4pDIWgkCYHIA6/J8KcRIYmBitNcYkAB2oxiQhgdmGzKLBshfU4o42h0QsA/wAxY6VlofdQvsKO8fb53VQZpRnsm1pcsZ2CHSQwo2pINWD0Pyva8YjCldHY5PbhKsyb2O/LI/eNK3cO+MUztCx9DUtk45crmQjMYmfZ2WnABN6ht1KjoQOpNCqx6d11nH4UqA2wJICjEqGlrxe0HOBJFXBKVQfaqnxuWURSiyiMbr8JNaT8tiL/AGh648r0KpIWpB+oxHdmPm6tPCuIQs7eREfOdJMlxZpc5C6IquSEbQNIK7ayVutRUWT+yPTGz0glKsOsuQLeYy8z50R9lkJ2kgkjU5gE5cqb592zAOgrL5XR4/xXtIumzzLUbbbENthfoXEN9HYkF0FAWIIOmRSqYyPaHCJNYWLZccRGZFxxHzxrfls/JHlEnTcxqwr1VHBr2+7jZfmww9g3mmelX2m/pVChG+JIHifClcSgrwyFq0t88BS7O5kGNMxCAwWWrJPKKICHbl1KwB7BwepIwfDY1TOLOez2oHAmT535Vl4lsKavwrHwdmrzJ2oP5iletG9YHTegK+Rwp0nCwVi158aph+ysjgKU8eyP6NmpIxtHIA6n8vbf12Gkfub9cEw7vXNAnMW+fNas4gJVI0v85HyNKsrH5jBCqlpSFBN8hYggiiOlAetDqMNuHZTO7zouHfLBlOf2qg41wMQZM5iPUxq3D82lgAo69QHUg3+b0GyGGxSlv7Btui3y1FxTrj60urMkQO6vp8n5nDJSnxwSCRPoqg/7JJ+mIC9nFpnJQjzNLM9pozxrzwTlx+lIO0akj/Cukf74xbHrIZPE/n2qzd1A8D60s8Tsf0qY99Zr/CzAfyGGsCooaQU1wcKHdoZg+wpvCpgyeXnAOtpqT5GGVBfqAbb3oYSUetfUg5Rf/uB/FSmUJJOcmp2IapD6C6+Sir+rG/lWH/pRzoDvZEchXReHf2mL92f+uXxjvftq/wCn0VTwqe8R/wBun+Uf+4MO4T/Dp7/Wl8RmKNy/9ii//Ib/APZgLn76v9o9qO19Ipnx74c3/cSf8GPAWfqRzH/ka7U1n3m/u0/3MSP7eZ9aqrShfGX9ng+f/IcWwH7qvmoqr/0ip2D9Vw/5v/vw4bV9bnd6GrjLv96ueF/rM7/fD/gQYyH/ANtvl/7Kolch8S9R+9J/vnHosNke70rbxn+GZ/21R+FfgT6/8R8Z3SWfzdSDX7iu6h8t8f1l/wCIMNf2jkn0ovTP+AZ5n3p43xwf/jx/8M4pv5n1rEP7yeX3o/wl0k/eT/nxjdLfUnkfWtLoj9pXP2FVI/7/AJ4xFaVrUr8Uf2PM/wBy/wDunDWA/wAS1zT61R/9tXKprwd/aE/u2/5cbPSv+HPMe9amM/ab+aUN4X/tkfzl/wB1cNdLf4ZXJHqazl/uJ5Cm839hzn97N/xDjPw/+PZ/2p/8KTc/YVzPrSjwz/ZM/wDIf7pxq4v/ABDdYw/b8ay8J/2w/vn/AIOIxf7HcPWgMfUOXvWf2k/rE/ux/vNgfRv7Z5+1HX7e4pNwj+0Qf3g/o2H8R+2rkaAnOrviP9hzP7kv/PjHb/xKeafamkfSKTcB/sWa/uv/ANbYYxH77fP3oLH0HmfatHgj+1N+4/8AWLF8f+yOY9DXNZjl70r8U/2mX5n+rYZwf7KeXtVFfUfmgp54j/s3Dv7xP+E+FMN+89yP/kKaV7j1qW4Z3/cGNF73pF73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2" name="AutoShape 16" descr="data:image/jpeg;base64,/9j/4AAQSkZJRgABAQAAAQABAAD/2wCEAAkGBxQTEhUTExQWFhUXGSIbGBgYGB4dHxwgHCAaHhwfICAgHCggGx8lHxwgITEiJSkrLi8wHR8zODMtNygtLiwBCgoKDg0OGxAQGy0kICY3LDQ0NC8sLDQ0LCwvLCw0NCwsLy8sLDQsLCwsLCw0NC8sNCwsLCwsLCwsLCwsLDQsLP/AABEIAOEA4AMBEQACEQEDEQH/xAAcAAADAAMBAQEAAAAAAAAAAAAEBQYCAwcBAAj/xABHEAACAgAEBAQDBAcFBgQHAAABAgMRAAQSIQUiMUEGE1FhMnGBByNCUhQzYnKRobE0c4KSwaKys8LR8BVjk/EWJENTdMPh/8QAGwEAAgMBAQEAAAAAAAAAAAAAAwQBAgUABgf/xABAEQABAwIDBAkDAwIEBgIDAAABAgMRACEEMUESUWFxBRMigZGhscHwMtHhFDPxI0I0UmJyBhWCkrLCJNJDouL/2gAMAwEAAhEDEQA/AOl5biYJI1LKFIDGMHUpIsak3oH81+9AWRnv9GrR9PhVkPpVRGX4jE7aAy6/yEjV8wPxD3FjY+hwk7hnWvrSRREuJV9JoysBq9TvFOJpCS8dMpNOLpQx21BqN+jBQfXYhrbR0e48kKV2RvO6gnEpQdkXO4Vq8/MP0VlHsirX/qmz89OL9T0c1Zays8MvnfVdvFL+lIA40C2YmJoEuO7CYqB9VQBv8NjAXekeiWbFsk7vird9+FXThsYv+8D5yrU+bkDadMzt3EMsj6f3rKhfqbwfD9IdGviepKRvIH/2vVF4bFIP7gPzlX3llQNTTx/3pJH+dr39td4a/R9G4mzaiDwUR5G3lQevxbX1AEch7VuhlnT8ZYfsnf8AyyFh9Qy4VxPQD6b4dwK4KEeYjzorXSTZs4mOI+1H5bi5OxCtXUDlYf4W6/OwMefeccw6tjEIKD4g8vxNaSAlwbTagRWzMwxT9CFkraxRPsR+JflddjgqHErHZMj0+1WSpTRn4aC4XmyreU/S6F/hYfhJ7g9j9OhFFz5+tHcQIC05Hyqc8a5nLyEyJKFlhOl7DLYU/hYgKWRvQ+o60MNsBY7J1+edFwWKQ2ooc+hVj9/v+Ka8J4uuajXURr0mOQDuHqnHsWUD2LV6EjUgoNuf4pLpPCqZ5aHePvvq1yU2tFbayN/YjZh9CCMSaUBkTWazKWKAjUoBI7gNdH5GiL9j6Y6DE11RXirKHL5mOeCl1HU24FMCANiRtIW0nt8R741cLiJZUlzIen4qFLgbNFZPibZiQwZhYJ49ekghGHwknSAxLaCd7FBQw1ahzQ2UONB1Eid9qFcKilmQj/Q9ME5hbITnVqZi4Csg0B9a8qEik37AE+sAmZGdTU3Jq4LnUkjLtkMyd1ayVo06n/zIz0PVl23O+LYzCp6Rw5H/AOROR38OR8jeuSdg1YcQ4+HK6UFWWje25kFW2yECNx0Ymt0O1qT58dCEMhTrgTtaG19BJOY5bxlRkvkKsMqe+FM8rhkW9OzoGFEBr1D5Bhd7jmodMO4FLzaOpfHaT5jT3HdXO7JO0nI1jxfjymRMrA6+e7c1huRB1bZTdnlBG2z7jQSHwLUKtHH/ABMseXQwOHeSwklAik5Wk9Dv0PQk3uBgrTRUq9N4LCnEORoM/nGpHhiw/rJrldjax3dk93O5JPpRHY77BXGY1U9W1biPb5PdT7+KEdWxZI8+/wCTVvwid3jDSQ+SbICWDSj4T0FWOxArp7nJWADYzSArDj8mnLy9iylAfQvy39Lv6Ylr6waE+vYbKqn+A+IMtEsmuUAl9qDNsFUdVUjrY+mFsZhXnFp2U6ctTxqOjsFiC1IQb3yNZ5KX4tJNfvb7kkggfCOlD+QrH0lCQBFYSlEma25jPlEKxxCSQ1pQNTOQbUA6gFo9/Y3gOJDewVOG1EZKphIvvrQviHMTuMuMvIkaAJmJZdIAblvURIRpC2StksSBYF3hJZZal1RB1SL7+X2yp8qWvsC2805mz8EalY080kaSW6EHqCa3B9FGn5Yzn8YpxUrVPAU/h+j1RYQONKMvmmdjHIWk35EHw0QTpJJ5iKJ+8Y9AcZWKS+4R1QhOv87uXGmlNoZMKMn5pRR4bmXLBwix/hEcrBz7lvL5fkv+btirGCYbgq7R4i3hN+/woDrrqrItRSCSMUA6KOnKjp/BeYD/AC/PD0JPw0pLyeNF5fP3Qehq+FhujX0+RPodjYonFFN7qu28FWNjXk/CUO6Hyz7fD9V6f5aJ9cO4bpTEMWmRuPy1UdwjbmkHhSjP5fT+uWgOkgJof4hTRn50N6s43msdhcajqnQL6K9vk1nLwz2HO0g94rAh12P3q+9Bv9Fb+X1OMXH/APC0HrMGqDuJ9Dp3+NO4fpb+14d49x9qGzFFrVjzbGydSsBa7NuDQ2v8grGI1+oaWWsQCFDKRmPfnW5h1tuJIQZB+d1MIJ4ZlueGOzsxZFZbBo7kbDb8VfXDAxCQvYSqD4eFLKbI+oVLeK/DHksczlwVQ8zFCQUOx1Cj8BoHbpXp0fZeJGyf5pzCjDuJ6l4RuM+unInkaL4FxkDdc1PEW3eMqJ9wFGsDQZGQigSCCDV9bxY5XAjfl3VnP4F7DOdWRI0I1+1OXzskpWTlkeMGpcuGWUKavVBJTMhIBIVjuOnYxAggGl1oUM5FCcX4gZolkDRs8e6PqCirUODqGlj0FMEKkgEU3NfDvlhwBYMHdfyzHnQSb9utGRjkGWfMRX5iMcvOrbcjBR5iivu5Iw4vSAGCtqs0RoYhYzSZBEiod7IJTSvh/Fso2XOUneMog+6dxYQWOUNpYCNltQ1EKQK/CAq2VnPP5nxq7bGI1QYictMr99aOPzGfhGiRoiYpUigMTK6loiwkcEbgNEbOqrJGwsEttLLTm18+TVHFBIk0Z4NjL5XJ0GLEvESrgNH5QksjYEqQsY06gOY3Z00hisXh9txnEplFiLTZUHxBJy0FWQDAWk0XwvjAyZ1jmUxsF8xgNJco5DlbBNqRy9SBemxRE4pt0bDaSAMuOluHHwmqmy9mZUdPvSIZtYVZ5y5OYJcwo/RDflob5kXQRUZZ1UsTt0NQ4XVbKMhmd5+a1RREBSjA+ZUy4BA3EZ1kl5IkRaijOlVRSREm29NuTv0BGDYt0sMxqr4a2Wx1WFSQSCu8cOPMaZXNWKZrKZZvKXRG1FiFQ9LosxVdrY9WO5vuDjIDD7qdoAkfMvxShWlJijM/xOOGIzOw0DpW+onoF9ScCS2oq2YoqEKcUEoEk1zbi3E5881aRoU8sYPKCdhZ/G5uht32AsnD7aEt2Gvn+K1XDhejUgu9pw5D7bh/qN926rbhX2ewIoM5aV63piqg+gC0SPmT9MM7KRSL3TGJcPZOyOH3P4rbnc3lWCgRMdIpdJMe3pakGvYjCjWOWySUKN/mtLno1Tn1AfOVCPxgxqfLVIVG5IAJ+ZZtiT6kWcLrxClqnMmm0dHoQO0falHBeFsGVLDvIPM1swAZyPvCO/a+UHY+2NbpbCLBSR9MAd4/FZvRmNaShUi8k9x/NVuT8PIN5GLn0HKv9bP8aPpjKDaRTTmMcVYWHzWmM+UBj8taQAgrQ2BVgw2FWLAsbXvgnOleNaIXJsMAGU0a6dAQR7EEfLcb1hVxGyaKkyK24pU0BnMldsoBv4kPR769dg3v36HsQRK9D/FBdaCrjOseGZnohJIO6E3dDqrXvqX33Iu91Y4lxOtQy4T2TmKYYFR6U5ng9bwEL/5Z+A/Kt4/pa9eWzeNfB9LuswlztJ8xy/NJv4JDlxY0snhViFkUq43AOzD3UjqPkSOx9MeiQ5hsc3FlDdqPcVmw9hV7Qsd9YQRPGWI51ajXwsCBR/ZawB+Xp74890l/wx10KYXBGivuPtWm10zJ/qp7x9q2pmlXoWiPvy2fryMf44847g+kcF9aDs/9w8RMeVaKMRh3vpUJ8DU+mWRZWljizHONLLHEy6Ctk7V5R1XRFgbKVHMThzbxL6AOyIvMghXnIj7zlVV4wNG5Ji0bh9uXdQU/EmEoaOWWB1OpTmlVVsVa7DkDC9zQ3NmjRcwrLg/c2f8Apn5830d8LcZJbIV3gkdwy9d9qx8YZhZYl85AmbLXKEoxTIoYiQEFlYrsp3sEkdCuHkDYMjL0NYTyzsAHOkWW45mmSWJJvuiuh1IDCW1q3YgsW00t30Vfe7whq0Zz3cq3Oiuj+ub6w5gg39OR96GmzsbApvTL16bdOl3t1sDscDS2oGa9EvFNOJKDMEfjfNs5A05TogjuMuDuOh3oihq26Wa9L2rBCvZVs1lv4BGLwxX/AHDI304Dv0MHjT/w9xOZYmkSPkLSJDTEMwYgtpAHVvLVextSARqsJ4vDtdZsrNwATusNeUn3yrz+Gwbq2JSQOJ849KM8S8QCQmGBWKyxjU/l2PLshuh5FsBNJAG5o3uaYNAdXtqN0nfwHidfWluq6pG1Hzeans1kXbMhJDokkNsqIOVnBYLVgXRA67au5G+rhylwdnL7a0AILioNzmeArpXg9vIIiZDUoV1JIsCqA22Kiq7EMTYAIxn4tScSkuoP0WIIiL1rqxK3FDbjIARuFL+Joy2fN0sqOFIQPqa9kbmZjGx19QmoliKusOOvPIabLCNqSAdIG/hSgSnaO0d9KuMeZLOsOolVFga9YQt8ZuhqPQd+vWyxwPFpQ2sqGufGtbBYxvBYNeIUO1MJ42Hlqe7WqjwhlFFOi6lQkIb5S3QsW/ERvQAO+5qlJzXMU3h+05dWgGnPd9tDWI0h15wvumVH5/G6qMyNJvbyD9g6EH1sav4tXthUvYx/LsD53+gpuEjjQuX8ODq8l+yCv5m7H0GGA0kU6rHLOQAppluGxR7qgsfiO5/idx9MEFsqVW4tf1GaziyMStrWONWO2pUUH+IF4sVKIgmhwKIxWpoWfNkEqi6mHW20qO9E0Tdb0AferGAPYltn6s9wrgCaClkLFjWmZVvSDqEiDegSBfUi6BUkXYI1WadbfTb8g110ms8znkRA7NytWmhZaxYoDrtv8t+mAhJNHSCowK9yWcWVSyXsaIIog0DR+hB+uOIiuUkpMHOgM9EVkOnqw1r7OlA79gwIB/x+uCoMpvy7vx9qUeGyoLFNIpAwDDoRY+R3GAkQYpqtMk7ayiKCQoYktpHMWArlNnlPp2wNx1DYG1N938iomvtKTJTpYsghq2KmtiO4PcHBW3CkhaDHGoIChBqY4iJYJHC1IlakVrDV6BxdkEEUwJ6W2+N/D9NrTAdE8dfnhS56JQ6kqbMEaaUt41x8w6rUqEFn4XLFhyUFYsUYkDVQ3NWKo66cclxIUjLjWd+kKZC6W57io/R0khaNZ3oBopOi1bMyowBINrRsAlSfy4BjEshrbUgbR5eJp3ozCLxWJDQUdkXMzkNBz7qm83lwVYm2I5gWOprA9Tuelb9tumMdKzIr3S8G0hshCRbK1xF8/mtCcPmRfu/NSKn8xQxARibVwRtpJUCiKuhd0tHUFkTE+o3GvG9LoT1oSkWIvAyuYPzSKxy+bVGaFSJFHwujDTR367E1dXV7YqpsqAWbHjW/0ZjldSELEmNI89a1o5EJiEfXl1hq9CTpJolaFEnb6CibXamfnzx8ZRX0epSwuTAgW4DST94NZy5xUi8tVLvVadJIF/MAED/TtiqG9pe0owK1HsWhjDltAKlRlBgcyRkPkVUeHc6kcaeY2gQKUWqNkKut1F8xOrb3IJAFk5XSTbjqiECdoyeUmAdwtflGdYmHxaFtpbTnl87/AG3Umyecb9J89V1RJpVYdRAIi3jUkUG0cpDEMdS3W14fUP6PVqNyLn18fSmv+TqdSShX2njOmk79LV9BmEnlbVKY/NJMj0XlondY0UHR6AbkAC6q8PWYaAbE2t+aV2mGEKQ3mbHVXgLJHnwGdWOYXLCQSPKYEssI1dHzDnoP1d+Uo3o6iw1GjGRjOL7ykFMAzmYgfn5nS7OGU6uEC/zwpLnuLgO3kKsEbChHtXxRsXa9i5MaEsbG1b6mLFZddSNkGfny1bD3R2EwrO3ijfhr/pHubd2dUHhrhCtH52YY+XJzWxOucnpQPP5e4AHxPfQA02RjsYtbuw3dfp+fIemAU9coLWISPpTuHuTmTqfCrXh8aSqN0KAACJCpUDtq0mjt+Ecv72xFWMH1XaXdW8+33oszTbDVdShYyptGKn03Kn5rdfUUffAg4RnemVNg0UnERXOpT1PVfnY3r3IHvWCgg5GgFChRoPfHVWvsdXUsyzUWVtm1u1eql2Kkeo0kD26YxMe2oOlRyMegq6DaKzmi1VvTA2rDqD6/6EdwSMLMvKaVtJ/mpImlefy4kCoFCOCTVmlcglSP/Lcax8+wYY30uIdR1ie/5vFudc04ptQil/Bc3okGq1EnKwP4XFhb3q7tPclcDjNO75+afxIC0h1NMeIZyNmh0SKSJDYBuwUkFWNutH6YlECQc49xWZiBKJrDJ8ZjRdB12jMppDQ0swHbfYDpeOWm+Yo7DS1tggUTk86rCabfQp60QdKIrHYgEbs2xxm4xJLiUDOPMk/iqkEEzX0/EI8tHH57hGbatyWc7tQAJO9k0NsaKWyZCch6V2VAZ3PwZkVDKrSpuEunI21DS1NvsRt1C4t1agLixorLvVrmp/OcKGZXyDp0uUZSWYfCTemttWmhtpJVALIBw/hsbsNlKgSR8y9ajGYSV7acjS3x5wR0aCaOBNKoQxjj6OastpUbEAANVCjsLAxLDiVBSZPedKbwK0tObRieOXHx76hOKcadXEcaEuRVEEkE+w6mqw41hwRJNqZxnTGyrZaEmOcH3oTgfhXM5lwBGyLfNJIpAA+tFj7D611wy48hsZ1gNsOOK9zWnPH9HmnhiLaFkK0+5JQgatqomiduxrEBIcSFHOjIxK8OVIT9O7lrThMw8kSkAaT0YVynuCB0rpXoQfcqbCUrg/zWy50g45hyW07RG6JHcNBlac7xnWUFh1JZTXYHr/X0+Xat7FoBBArFxXSynG9lAIJBB4A5xvnfaN03DFi0yeVEgLKmonVpIEdO7MAKJZm+jUBYNgFmyVL1PrYAcvzSOEdDbqXCMo9waTJqWuchy/LsxWj0Xa63JFkd/wDKxCSMvnz5v9LtYlt8AGxyN4m/ZtNjOcazyPyUEiMjQMryqWcoVUlavndWoFeYdq3uxWwusQLrECwnfwHGsvHJeaWpMg3JyAPOYB9q1NnF54wFOoKoZgVZG218immOq136gCgpJwYNj6vnjQcR0kpey2EhIG4DzBz9Dup+nhDyctLmJjGkaupWR1YSOim6VH2UtZqNwSSADyndD/mCXHgw0ConOMh38NTIgcaEUEiVmeftu5Vo/wDi4PKzNI8zsQI/MBhRQbTcxNqsKTekC9TDvzOp6PVh0dlMJuTBk+efjauB2jnR+d8T8WyehFhywjb9WYIS6Nt0BDarod6ND0GJwv6DFTClbQzCiAfT076stLiM6J4V9rsyOEzuXWj1aMMjAeuhydX8R/pgznRSVCWleP3FUDh1rpePOVp0uTjUJm8kMde4B0sFYr8Sq1aWYdwDi2wSCRp5d1SEkgkZD58OVYwyhQ7vqy+kkfreWrNNpvy7I5qIPXfBNpVgL91BLaaaQcRbYOhbb9YlaT9C2oX6DV88TtJPChFtQooiOZfzAHYjYqR/NWHTse2OUkEQRaqUK5aP4zqT/wC5XT98DYfvDbrYXa8rE4AjtNX4a92/151YK31jnMqHHbUOhIsG6sMPxKaFj2BFEAhTDYhTC5GWo+a1ZQkVH56FrcTdWtXHavwlT1NDYliSQA1jSwGinFdY5YQNPsefDI21BLeGUANlVwfX596Py2YLKhb4lcK3z6X7AgggejDCTDPVYvZGUGOUH+OYquMBDKgdI9RQ7/HIPR2/mdX/ADY1HM/Cmejz/wDHT3+povzNOSAI1eZIwr8wDudPvqCaP8QxmvT15IMQB3WF+6Z7qUc7Tpnf6VvHDV0KhJOkDducEgddL2N/Wr9xhNPSTyVlUyDofk1YtJismhidDEYIS4PTy1KWQCXojsCCR13UXzA43MM+XEhwSB8t847qAU32aScY8NQQoXVToGmwHYMDaqpBDAfFR7UbN+jPXLVeYz0phsoSNlQtSd82Ixss+YFhdMecnLgnsxEnl9q2Pz6EizTnWZ9nWSkAHlr5VRaIugEj5x+9JfBckih8wkcEkszsafMHzQoJ5QSjXuDuTZ2JPppYhSZCCTAjS1dhEKCdsASeN6vOHZzzU16WQ2QVcUykbEGrB9QQSCCDhRSYNPJVtDdUN9ovhMtqzkA5gLmT1A/GPcDqO4F+tu4V/wDsV3UhjMNP9RPf96nvDPD3CyPrCWqkptq0mmSSipBBugRZ3I23B0k4ZD7ZUbxoCJ45wKzE45zCPpCQQTrp8+ZU4biLiIxCJy/woRGNPQo+o3Qei1npzA2K2It4PYRSSmwIiMoEGbcM6zVs9XiQ5tzMkybySfG9LeCuvm6Zi0WoHn1NGwoHa7FBwRdjfSoG2F8Jh23V/wBQ9kcr/wAUTELcCD1YvbzoteGIlMs3mZcH41AZkIO2sAi1HtR/hRNiujwpBcw5B77eOnfblWlgunnUKS0+mFDQyJ3X4edUWQ4Tl5V15eQzSoQXdNUbixXKRTBaFFbPrudj5t5bzJ6t5OyDoYI79M9beFVxmJcxDxeNju4Vr/Q0SipMUKabMVJIjm01py8jLaq6DrrHUVqGVkqhV1Gc7gjODvBzB4b8rKWFCUiK38Rgbdc1EJlWiksz3sxoFhqYKbH4SL7AdAxg2iuVsq2N8CPO1ueXnR0YtvYhbYJrZwvhuWikMiwR6lrm8syxkG9LDUpCXRvSQRVE4JiX8SyQkr2gd/wTRUHCOjtdg/O6nGSnykxtWMY1As2UktLBvmQWU6UNF17VeA7TZWFOJ2VcR7/OdWVh17J6tQUOGdWnGJMpLBeYMUkL9NVMG/d6kn93fDqNoGU50kElR2QJNJvE+caHKyuhpqAUnsXIUN9NV/TGQ0AVia0kiSAagIsicq7qCHEXlzs63ptWW7ProZz7hSe2CJxAf2F5bUiDnl947zTzryFJSoCD2087W84gaGqPhHijzVZvIZ5SbKoV0KpC6dTsQqWNjdEkdOl8+hLcAqgeee4Z91IBuBtKIA468hn3xHGqThOd86MOUMZsgoSDRUkdVNEdwR2OAGP7TIrqI0ENqQ6WOx2sNXTUO9eoIPviyVxbShrbCq0cR4rIqhTQLbeYm2kD4iQb09QoNmiwvEPPbDZUkX0HzdnHChhvtAE2oPKs0NCP4B/9M3X+E7lP5j2s3jzvX7Z/qXO/X8+vHSm1sD+21b85EuYXUm0qfhYC6Ngqw6EEEgEbbmj1wVJ2c8jqPnK3K1LXSb1L5aVtRVVLMrC1Hby21LqJ+FtipDG6YH2xoqUkbLizBHmCIMRnvtaQaO4euaKdcvtTKXKytI7oi6Wo8z0bACnopHRR39cDc6RYtn4fmrYTaYRsr9a2rDIPJEicsY5ih1bkljtQb4ghFA9DhF59twK2Dc77cOWROtCAO0SaPmzShNQIN7Dfa9/5CiT6AH0wozhlOOhvLfwG+iKWAJoLSF+8J0kdGP4R1N9tySWHvXQDD6sUrrQlnIWA3/PHXOpQ0AntZ19LlH4hGFfVDl2osR8chBB5bHLHY/ELYdgDjScxqcOexdXkPzyypcqOlT3G8lHw+FVIGazc1rl0cAqGrmkIIolR+KgapRQs4Lh3HMY6SDsoFyRnwT3/AHNUcdWqATJ+fPKlPBfAwyzMWYP9yVV9RXTISrazdilINVvRNnoBuqxKFghQoqcK4hQKVUy8S8SSHKlpVciV/hQlDQre7BUaVBIu6JHrhdlpSlQnSmX3UpTK9aB4VmmhAdXlfKuoZ45SS0aONpEY7tHRGpTuBuPe6gSdlQhXrVUwBtIMp14fNR30j+1OIRy5WRAAwDAUOgjKFR8hqODdHrPaPEe9L9JIA2OR9qzyjXPHK7AIoBKjoeTzASbHQldiMGxmOLyChKYnPxg8/wAUjicCQx1ibwAeQUYHeb+FL3zQkm8xxuSqKF3rSEQNfqQBuOu9bYW6tQbgZC/iZrd6Pw7GEdCVGVKMCOGs7vM0Up0sHjoyIdqAoeoIBvcbWbrE4Z9TDgWP5rQ6RwLWNYUzrvEdk2PMZa0whzzudRhUnfUHoJoBrlNHcMeY+gu+gxfpB9b6gtRgaRv4/O6vFJ6MOHT1RBCgTfQ6Wj4KP43mYRDHrHmwEqw8uQSIL2+HVqBokgaetVvjPbZXtEpMK5Qa5ptbawVkFNasjxhlY+YfKlikB0zAueQgUaNtQIZUDkEgNS1buNMtOYYt7Vlai3tVtrYUZqt8O8Ny86+e2mZr6NRCnrzL2Ykkm/mAvTCeKcUlQQiwAgcqcYbQsbZuaL8QSQqCqgedWxXbT6Fq6j9k9fbqKYbDreN/p+ZVoMNrUrsW+efzKp2NCWOndjepyNr2se5quUfM1tei463hUBIHd96fKkoUUoja1/P2qy43q8lgsYk1UrKVLDSxpiVG7UOw3+eMVJIMjPTnWZbWoLPZbMQworQqmVaQCWyA2mxsehAYDTbW3Y9bxb9Ola1O7RLkWzgHzy3C26mlIS+UoQSom5ngJjfwmgM2UlVokZ2zPnFUgF6VUk0VGkgbdSSD1vBcOHAoKIGzsjtak8f4ouHdS0dpMRFzrMXuTIvYDdprXTOB8NGXgjhH4BuR3J3Y/ViTgLi9tRVSKjtKKt9b885CNRonYH0LEKD9CbwJathJVuBPgKqaETJItaRpIFWpo16H831vHmv1Tuqp1ve/t3VYtpOlav0UKNkXboyHQ3yKVob+IB9Btg4xKV/Xr3985jz76psLSZSaF1MzAAqCu+uNjaj8pBUMjN3U3Q671i5SGRtAzOhGfHMggaHfREq64QRTLKZW+g2/73P/AHvhNRUs1dSwgQKPXK++JDO80uXa+bK+hxBZ3GpDu+lef4eCden7xdwLoMe2rsdwKJBogemCNPrbBbJgHPlw9xrVgATtV5wrhZkCyzkMTusY+Ffn+Zh036G/o6pxDXYZ7zqeW4etUW6VU0kz6BtAOt+pVdyOnU3Q6jqbxDWFccEgQN5ocGubfaTNLFnclm2ry1DIQm+kk3vY31WNwB0I9Mej6OYShhbYN5B8Ptehq7C0qNOp82rShY5ULrsYiwF6tJVq6mh07HUe4GGAIFxWqTJkVnxLhi5iIxzAb38JYbG9rFNuNj0vfaiQYQ4UGU1C2w4mFVs/8OQ+VqH6qLykAoAJtynSF1Db8V1v6nF3H1LEGKo1hkNmRPjUXxjgut1imZ6CyMTqpjZV2AbmBX7va1G223a7ThSZHz5NIlDq1bDoy2jM5ikmYZVjZAocny0VjW2g0PoRpvf8AxYJJVtTv8/h8aZUUJxTLSBKgBM5SRInlN+FfcPPI/6vztiusp8JuwuohVN7kD9nteHE3T/T76Vx3XhY60zqI0BPlyrKDQrOU0lqUUvw/CNWkAWVLhiK2obUMAxUlQByrY6ES2hpS0mVnPgNLZ3vRPBc0ZCsbcyM2qOxtqXm6bHc3t31DYBgRC1bLcHLI8JtPd8yrKf6RCsSpBIKCbcDv8ZnvsKfZXiDRKEkzCeXPGHRRXlqpFFRquhYJ1AizvsTWFmEtOlSSDKSRM53+RwqGWWHFlLhjcQa05aHzpGlcxSOwU3pPTSp0kCQD8Q3677EYJhmUAFpMgJn1PDhRmcC28syZiN2tNIFVH+7CxuRVRAhmHp1Ln6HByw2B2zI4m3tTicDhmTJt5U4yHAHb47jTqQPiPr+7fcnfrsDvhd7HpSIbv6VLmKAGy1b5pT+TIIYvKA0qBy1+E9iPe99+u93ZxlFZJk3pIWuKLxWpofO5USIUJI6EEVYIIKkWCLBF7gjHVEVqysAiCxRrqKruSQNrNWa3JN0K7HpgbryGxKjVVKg0SC/eM/Rl/6jAf1jW/yqNuteaQspUo4vuNJIPUEAMeh36Yt+pZUIKs+f2risUr/SpRdoTRI/UyqD6G6avlv88ZLuEbCoQZG+U+lqIlwEXPrWEvF9I3UBzsgDA2x2UHVpYbkdAf47YqnBFSrTGttPMVxcgaeNbHySebsLKtRY9XahbH1r4QOgo7bCpdeKUbI/gbvedZ51zKbFZqgiShWBpTAoKjJms8Wqta52AU22kV8W23vvt/HFkJKlAASd2+umKEy0J0EmXzVO6NQuiPVdmB7GsdigFZJ2SOfvlRQsTIEUjzvnea0ak+XQetekc2oEcqlm3UkgmubB8M+ylkKWL3GU5RvNs+dGbQnaJIn0ryHh9fExOxBVQFUg0aI3JGw2uj39MQ50i4QQgRx18fxRljbja0pd4kiQ+TAY28uaVdbRpdaCrKDQ5bYDmOwUP7YtgVL7b20NpIMSd4IOecDTUxQXQLJix4UBxLw/5sh0haU6SSzKVqilafiAQqKPoPU49FgcRt4dClZ/a3nFMtK2QUx5x47xzpxwvINEtPPJKf26ofKhf+Yk++CqVOQiuCYMzROYzCoLY16DqTXWgNz9MQATlXKUBnUTmuL6wWbWP0jZQdI0pYBXXZCihqPS2bqOzicK4VQI+D7+lALLkqUczYeE8fzUwx2kWQg6Sx1A2CVBY1tuAa/iMGdR1atkcKxsX1zeJLqjKpz42MRpYi1a+HotguG/KOTZjRtTy/F7ddhiju2BA55+db+Dfwal7a1XiNLg5giPm+mU2XEILFWjU7ktYJ2G1HmoBrAFb174Gg9bJJkj7+FGS/hAVM4VWyMyR4QCeExGuVA5W1kjZHFsdahd2jG2mzWkMaugTQ6jErMpIIytwP4+ClcI2y46phKYSd8Sd99+s5CbDKs/DXEDBP5SaT5chZCdywUG4Rew1jf56tubacQjaR1p1F+/Xu+ZVmvpDLqm03APwV0jwb4fkczyBYo5I3C0UR4pGq5ARpDAWfiWiCW+IbYAw5tJ2gSQfnp5RQidNacoqgMujyTGQXQVqgJvSysBTwtvT1XVWFago32T9ae8b/n8UIgpO0mmWWzBvQ9B/bow9R/qvUe4olAjUZU8y8FjjRJxWjV7jqmvsdXUMmYWN31kKGoqTsDQoqD6irr9rboaSxjK1kFAnlQV2Nb/APxCP1J+SMf6LhL9K9/lNVr5c+h7Sf8ApSD+qYt+je3eY+9dWibjUSkhiwr8y6evT4q9MVVh1pIB17/SasEk0DN4kifSi6muRBY0kDnXrpc1gicKsSo7joRod4FcUKiYr3Ktzn+9f/iNhF/6+4egppv9rxpjkXk8stIOZmJC18AugNtzQ5ieu+HeraW8lsKhNrn1pRyB9NbeHyu0aNKnluRzIDq0n0uheBPoQh1SUK2gDY76qCSL1tljDCiLBxDLy2VhaDBFSQCINJc/nTAyxRhURVFCtu/8u22HG2/1EuOEkk0zh2ELSZMRQOalcz0lfqkLKSLFtJ2q9q6/yPZBCUBntbzBvuFSkq2rVnAsrEqtlhRIMYbY33V1U9DV0djscGbwpeEoE8lR6g+4rlPFFlVt8uS679yIpDXzXt8y2K/o3JP9NXiPXXuFd+oG8UFmwt6tSMxOhdJdNbdk1KSNXohs99hg7AxLQ7IWkcQIHGCPO1VLyc5HjR0nC0RERi+s80jedJQA3bq2wvlHtZ7HDuGxLzrhM9kcBfdp30o8+tKczJ41O8F47lsxmpkyymkQapK2fcgEfiI36nrt88bSmnEIBcOflRuj1qJVtGcq+4jk8tHFJpRQCrBtALUK5thekAkegB0+2JHWuEASYrQW6hKYWbXH8VzvNxqtoHWQBuUoTQ5Rq2re9OwajRsjtjYZbT+qSBe2vf71hoaCcAVKzCuPC/haN8mqvhsTQzQseVEdNrJFyqqFrPN1atz3vGFth1DiNSk//qZjwTTD+ESgKUkRYeFB+IJP0uSYg0qlip77fd0R3DCMsD+0NvVvAMbLZScxHpte8d1MdF4aQtU5gf8At6iseDcIDSQO8YWIuDzG73UlashV0sSd+gqq6CxKlNJKZvGnESDzqMb0qy43s4dJTfMm4ucoJi9tBFqmuGyLFmMzrS1VnZqIXSEZtuoq2KrQ36D5NPJK2kQc4HiPtOdAwuJS024kiSqL+o76639kvEOUoQdEyiaMkk2d1cEH4TtW2xCXteFUqG0pvVP4/HjGlLxaatuMcOMgWSMhZ47MTHpv8SN6xvQDD2DCmUEGSYqKmYsyrN5fltGbNRHqChIbymXZwKJ0A61HQEUAmpCXCSg9oZj5/BqqmyntCjo80wG/3i/mWtX1Xofmu/7OFCkTGRo7eK0XR2KU5XuOqaF4lnlgieZ70opY11NdAPUk7AepGLNoK1BIzNQeFcwh8SySzrK7Mrq6nRZAUahYC6iDsa1UCbF2Dt6Q4NttgpAGRvxiiKb6tJJz1BHmM8jG7wrpeXJaRm1agupQVsDcrsRdMwKtZ7X7486qAmI3e/gOFCBpXxXK6Zi9D7yqat7AAK39NQ+bemBrJKRTmFULp1oPMHlNtp2+I9j2P0OBjOmVgFJBypuZAwWUAhZd6IrS/RlIO4Nj+Or1GMR9qCYvHmND84VmsLjsmvszxh1NDSNI3sdffrsO3zvDOFYQ4iTRU4ZKpJMU6ik1ra9a+dH0I9R3GFlDZMGkZoLOcSSLmlkGw+BNyT8r39roevamGcM49ZtPechV0NqXkPnE1tR6TzZAFYiyDXJtdX+zZs+t4XdVs9lBnQcaqlMmk0MQl1s8YJ1FgDyyKKCgiyK5QCSrAgsRV40sM6020GjlrqCePplBAmgvtube0LVvycgi5lkkQMB+sU7gXW8iau579zjSQ2WxspSO78GgKddJ7V63TcWOw89rJoCNFYk+gpGOLEqSCSIHH+ajbWchWeWylMJZAWlNiNS2pl9eYk0aO5B0qCQOpLZjrzmKV1Tf06n5pwzPkDoRs3VnUJ9rnFBBA0Bn1ZiYjWiAqFj3NMbJo1pA2sFyQbJxv9G4RKIIFhv1O/5lYUJwamkPgvgsk8TJEt6AHkZpGhIVxICuwooet9eXr0rRQorJsDB3/wA7q0cSy00hslSkkpj6RvnIlNu0b3pjHPnM/OI4VRZWQgyRoFpdKx6ndgTGrAA0oDEgUARWOS4pf0xUuYJnDiX9u4sLXPIExFpvej/Fv2Wzw5WSeHMKzRr5kkQiKh9PMxB1MS1DuOagMEaR1agsG41pfE45TyC2EhKLWHD3/FSmRz7T5ZLeRjZV0HUMulUAoaja6aU3zAH4heJw+FYDyndmDB5XO7vPcYohUFMJVM6Huovh8qxu8DcjmehtqABjQFTTddSgg3RBO+4xRYV+sK0nslInmDY+BNUw/SH6cq2BJO/LSqHwtIjK8Mi2NTKQCDuNzRFgkppcEWD5a11wDpTCrVhkPt5pt4fTPcYPOspa0oxjjRHZVChyIH8+Nc+8ZcJMWdnjLarIZXA2cOofV8ySbrvdYjAP9bh0qAjSN0GIpwNaTRnhrirZdcuwlkSRZHC38Fb7V0q2N+vmkdtquJPWrUkDIc+/y8Kc6PbbU6G3slSO/Tl8GRruXhjxdFmgEao5+6E7N7ofxfLqPluRAg5VONwDuFV2rp0P33H4K98S8DMiu0Ysnm0jYq6/DIh7NsLFi+oIN6lXsMVLDrZhQ8xuPHd8hZDkDZVlR8GR8yJHmXRMUXWVNHVQu62aj2NgYZUhKvqE0EpBqP8ACOdkJEPKY1Vje+rdth1qt6qug/jmqgida13kbKp31U4HQ6ReNsl52SmjCsxOkgILNh1N1+KquvbDWBWEPpJMfxVVCueeGfBss+Y0zsVjhostczWLUG12HejY6joca+LxgQ3KLzPK1XdUtUJKpj5EwJHiK6vw/JrDGsa3S+tfPsAB9BjBccLiio1UCK84gEK6X79APisd1A3sf++2BlYQNpWXGumDIpC3DgtvK7afwjbX03A07KdidS8wH4lAxmO4nr19WwJ9OcZkZZ2/0k1dbiiJWa35DUqPKFQQMAFhA2kvup9T+Y7N7KA5rAEJUTtZzu5/bMczshZV1dn5830szXHDHMyrE2hNNNIy6gWJAArVYNLRO5urJoFxnowPtdYlcEzlMd+UcdN1MJUq6VimY41lcwoWVVk2vdDa9tzXIdvUdMKpw2NYMpSRG7X71Xq0kyn+Kyy2ayEJuPywR0t9ZB/ZBYm/lviXnekHhsqSqOUDvsPOrOLWR/UXagc9xgT/AI1VeyFhZ/fo7fIHbrd1RWsAW7rurfu5fnlG8jbaCmSR4+tb8pP5g0urdaDEbE12aqJr/ML2+JVUdZXhlBxBHjlzG7nr3ExtJWSg3pyvGXG0jIi//dI6/PcLGf2jan0Gww8jpHrEwlMq3fbU8s+dKuMFHKi4FZjaAknYyyX/ACGxI70Aq+hx36Z58y8YG78ad96DIGVHQZdY7Ymz+J2roP5BR6Ch1PWzjQbbShOygQKjnX54i4VJxbPT6ZF3ZnLEjeydAWyL5Aa3rSp9seibTsoAHChLUBANGQ5ieBXhJbevOTUdXKCQTsCI6YkrVVpOFjtAlAtravRNqacQ2+sbWaQFEZzxtwjdB5dP+z7juQgiGXjIV9jIzWCzatJJLhaUbaR1Cnpd4ZQQLCsPEB5Z6xYtpqBwGdh95vNVniPM/c2psHWNj8R8uWh/mFfOsEF8qUOVcD8X5L9F4xKi7RzFZK95FJv/ANTV9DgrcByDrRWCSmNKp+AzGXMFiFjcJpEsYKnetjTdbUm707hdOwxndM4h3AthbYmZnhx7iRRkYZKjsmtEUTRTyISQ13q7ll3V7/MylW+anrRxp9DYlvG4aFZKFxxyI+3jSX/ETJSGsU3aOweEZeIn0ofx3lEly4zRIR4qQjswLDk9iC2tP2WZeqYxksOYPFHDkSDf/wDrkRY7lCrYTFJdbCvnwelQUWeZHhZK5HDAHmBYNdkehUBSvSl9WOG1NJUFBWoju+Xn7UwoSQa6pkPDy53LR5rLaYma9ULXoDqSG0NuVFiwCDtVVjzbuMVhXiy7eMjrGk7/ACvvraw3Si0J2HRtDz/Pf40bB4i4jkxpnjMiDvIL2/vVsf5tRw+zi23fpIPkfCpVhMDiLtL2DuP59ieVNMv9pkJHPBKL/IUcWewsqT/DDG0nWgOdC4hCSqUkDiftXMuMQTxOVdmG29MdLDsR6i/XofpjTxOCQ12mxb0rNZxJdsu5rDK+IczEhRJ5Ap3q7/gTZX5AjGeplCjJApmK6D9n82ZdHMzs6fhLm+b8QBO5Aqj2vp3GEMWlsEBIvUpmq0KOtbnClWrRPKTqSIFnquWuU1tZblB9jZ9ji6WyRPrVFuAUNAVuk5nPUE823XWTuoHe+nT0GPPfpsViHdlcyN+Q+aRnVytCUzW+HIh923U7E/nH5QO0fr3ehfKAC8t1GFR1TGeqvnwaXvSxJWZVW45L9I5yzKB+qqvkWIIohug/Z3BGrZhjBI6qHBc+XzX0tXBwpVKameMeGZp3Z0aEsv3alrCuBetXTS2pSSVIvbTYIvDeFCMHKASQb/aOI30frdoSRf5mN1YDgBjUB4TS76QTOg9QoYawPkq4cGISo2PtREuNxe3mPnhQmb0J5c8LRqimwQQE1WClkGlQkFWrqdPpiVI20qbVr88tKK4lKk2Ij30p/H4k1okkIWZWJBKB7UgXuoVtu13W61YN4yP+TLMxPh7zSI2QrZWY+e9aMzxeWRWXkUdCNJLD06sK9d1v5YoMElpXbB77e1Ot4VKxIXPKs4ZwdvpR3+h9b7GqO/QggJYzB9X/AFGvp9Pxx/kylSgdhefrTLh+fMfK1snbuV+Xqvt1Ha9gD4XpKew94/f7+O+gO4bVHhQ/2hrJLw2ZMtzvNojWu4kkRG37DSTZ7C/THoMIAXU/NKQXYVHweAIIU0xzyB4U1zyighZGB236g6gNSkcgA3VsbakTQkPEWgEcaL4Zn8zEVklyQm0oqa6V5BqFs2kc9u0ivoH4fSsDKpg0VLaFCyhO7TxPyYzkkPEXIcSiEQAjlClVjcLrUlCpADaihUqGNUbRSbB3r2VyPn4okP4VQNwO+Ffce1LopszBMMpmA8qGZTHKwkc7Ss1szUi7NQKijsB02I3tBQBoTwQtBWi28eH0ySTxqB+17MBuKuFO8UUaWOxov6ejev8AHFlG81DI7J7vmX2px4GzavMmr4ZkKEeh2Yb9iGSgfWsV6WR1uF2xp6GxptJmDTnxhkWTTN+JNi1fGm5B/eSySvdWkI9vP9CvKwWI2R9Csv8ASrceBynlR3EIxDamXclWPsocQfKaCyGcjlRrUPG40SxnuOtfMXqU+/a9vaYthOPZC2jC0zHA6g8D9jlXik9ZgHy25l8uKhfFHhhso6yKfMyzn7uX0uxpf8rD+dHobAxGX+slKhChmK9A0sEg10T7GONLJBJlqpom1g/mWQnf2IIr5FffHm+n8MUOpe0VbkRTSFySKuMxxaJSVDa3H4Epm+u9KPdiBjE6pUbSrDefbf3UQAqsKSS5SNpRKYYxL+EIi6vclqBY/tGgP4kkQ488OpbJ2dZJ+AcMz5U0hPVC57qR+LckHgL1ZitvmtfeD/Lv81GPrBiL15xBg1KnIRM8VMqXs1k0KqpN72o3XrQ9ceccQ4w4ttVwLg7xu+ca3AtLjaVJz1HGut5OSMIiw0y6eQJzWBtfy7ajtfU4xylalGc6naSkUfHkWb4zQ/Kp3+rdfotfMjFwkDjQVOE5UYAsa/hRFHyAH+mJzodBP94bIpPykbtXQt7ei/x32GTi8bPYbNtT9uHHXlnYJ1NesnmHR+H8Z9j+H5nv6D0sHFMDhts9YrIeZ/H431KjpRGdn0Ly/Ex0p8z7egALH2U42Zi5qnCtUaBQAOgFfwwmTJk0aguPZQy5aaJSFLxsoJNAWD1I6DF2lbKwTV0KCVhR0IqF8LeGI5IZJpdbeXmEUw23L+rL0L3Z1KrX7w60R6LDoBB2hlbw/NXxuOUXNprsgwePj9u+YFX48NxJUuRTLrZ1aGQFCT3UgFoz66djvtZJw0LVlEkmTWrxrkIUiadURZwDpYDmNKWIKrRlG247C2204BiGUup2VfxR8O4ptwFOvz5uqQyMskmXM5j2HRUYOzXZpRQ1Glsp1Fb1V4yU4BwDaQQRuOvDWtbEPtdYWVgyDE5d94j07qY+Hc1Jmoy0cTOFqyHjuzvRBkBBrff1GMt/oBxStpgiNxOXDL80A4jqjsOgzyzG/wCWp3w/hwADTxTCRjZHMVU0RQETFbAJBc7n2FAelwGCbwrQQLnU8eG4fM6zHnVOKJrOqhvLxRCBHBJDVQjYajoVOlr+a63o/CXZoQGtUEJSeIFkFMCrKd66q638wRt1rERVqlPFfhKz+kZc6JlsgquzHVrplQAEG25m3vTd4GpPz+KM29sjZUJSdLbtCQY7qieOfaVJHl40MStm45KPmqRQVaY0FWvvK5bvY3tjkKm8Vd7CFCoBBScjvHfFctnmeSR5ZWLSSMWZj1JJ/l8q9u2LTVQABApz4fzRjI302waOwfiX8QNaSAQAd+pG25ozK0qllWRHrp36URANdzyOYTMwKxUMki8yMARfRlIOxo2MeVeaUw4UHMUyO0KiOK8LOVzC1+pZSENeragpN/hLPR76x9PTdBYhJWqTcxI0kWnvEd441kdOYVTzIeSJKc98b+I37jfImN0WZ8sMpQSwvtLEQDYPUgHbV7d/nRw/0r0Z+oHWtWWPP87qwcDjOqOwvL0/FM8rkYQokhhikjb8YUBgPRqW2r16+o6tj57icK8tUBwjgSfLdyP4r1jGKSLLA52ptlsozAHVGqnpo57+RoAfwbAE9HJB7aifL7+1O9aTlTCDLql11PUncn5n/ToO2HUoSgbKRAqh3moXh3G4RlI2lcDl0MOrErynl6m+v1GPoUXisApM1ATOyrH2KLsw3Zlra/cdD13B3wviGC63IzFNsOBCr5Gu1eAsxAuUgiSWMylbdQwDljbNYPMSNxfoMeWfCioki1MHOqjAK6l89mWm6ABkXsfVvcg9u3KepGM7pFa0pAGRz+3zPuqU519NKRSru7fCPl1Y/sjv8wOpGM/DsF5caa/N+6rqMUZl4Qi0N+5J6knqT/37dMegSkJASMhQ6B1a5C/4UtF9z+M/xAX20t2bA3lQNmroGtb8Aq9D58fdSfuN/Q4u0QHEk7x61CsjSXhWdSOfP2uuB56JHoUWyPUazINtzparKqrepb2TIScjSbm0IJGlVOW4UVlWTWpr8QSncUQA7A043vp1A+pJqgFTf2ncTqHyE5nk5VVdRJPLYpRsygqwBNEEjS11gDirW5fO6nME3tO7RiE3MkR3zoTA1zyrcuW/RuG6ChdgrfdlRH5gVSCQAWKakBc7hzv8JNC0FKfny9C2g69KjAJzJmBO/WBWf2YZMplFJbWGAZSBSjVZZQbtiGuyQCDtuAMQyISKN0gvaxCrEEWMnMi07r7hbdVjgtJ0BmUCSK421nQ/obB0k+4IC/JvlXV1LskGjXVHfKSrJ2fyyUsejkLseh7+otFUmDTp1SVCCA6Ou4IsMrDoQeoIOK1evzN45lSTOTyR7qJDHqFANpApgNRJLCySAqmgasnAgq8fN3KmdgpSAfk39KRwQatzYW9NgajqIYqKsXenr2/keUvZ5+1WQgrMCjuH8NmzeZXKQLUj/HpDBYlIQsRzmlHUk1ZNDcjENJntfNb5eFFxC+oSWk/Uc8xAIB2R2j32rqPAGlyE36NmQQkhASQ/CX6Ag9OfoR1B07VvinSmHDyA6jMZ8R+PTlQ2XkqtVdxHIpNGY5BYP8QfUe//ALHbGA04ptQUnOmgSDIrmE3EDls2+TzG1EeVJ2dWAq76G7F+oIuxZ9z0d0kHkDbz+WNeT6U6OCVqcZTA3DTlw4acqeZDMmFiy3R+IDv71YBPtt8xZOKdK9EJxQ6xuAvyVz3Hj4yMk8Hji12HLp8xy4cPCqGKZGHmglL6yJ8N99VigR0+8UEdseJUVIWWnBChoc+7f3Z16JtagNpsyOGVGiaQD8D+9ldv4MD/ACx0J5UwnF/5hXHZcsroGiFHoVHf29z79/4Y+hTs0jRH/guYaG/KbVG1dV+B9x37Pq/z4p1gC+ddFa8lks3Gw+7eh0pgCvbY3Yq/4HGRjWAFynI+tPMOSmFaV2Lwo0q5SISiRmoklrJosxG+90KGMR5s7RgVJIm1NnCSCjv/ABBB9QRuD7jC5TNiK6vsvlFQkiyW6liSaHQb9Bv0HriqEJQISIFdWHEZyq0pp3OlfYnct/hALe9V3xaQLnSuztWuGIKoVegFDv0/rhQkkyaNWeIrqB41xNctC8z9Fqh6kkBR9SRi7aCtWyKu22pxQQnM0D4NUZaJ2Ks6Tt5ikgB1VgKUrqPKN2ABJGo7XeNfDY1Kew4IO8XE0u8lSoMCwi3Dv1p5m/E8KRvISQEsNauKI6g8pINe2/brjTKrSKXCSVBIzNRHAw/Ec75xdjFC/IGlY28bIdegImjVHtWldzve4wFB21TpWi+n9KyGv71XPZH0nSb5EaRRvjzPCXy8nl0lkoLIEiB0tGNaMpIbcXQHLQI69Mc5/kA3Zbq7o9IRLylJAuBNztRIIEHIx3TV1wfIJBEsaKqqCaCgjqSd7JJb1JO5s4MkQIrOWtS1FSzJNG4tVaU+KY2OXOk0wkiYHsNEsbb+22/teJFQTAmtMOtwzxAaZDfMaMbdHDDuARex3JPajiZi1RE3FYeJVkTJvBlTUphZY266Qq1q+fRR7sD0BxWrV+ZOHcRCoCWUArpIceYDpIdSVrsSetjtR7LLakwOdrZiM600uIW2lTitk3F+1MXmMxmfIAU88M+FM5xFlMEbLFWlsxOFICgBQEbTbUooBfqR1wRLe/ynn60BeKA/aEZzOyTusYtb1rvHg3whl+GQlIhqdt5JWrU5H+6o7KNh7kkktJ004jlxMhV0BBFcwBB9iD1BxZJiqqTPOp5GMb+XZKsLSzZBBAK2dz1BF7/F6DGP0jhAghaBY+tNYR8qBSrMVwjx/DmDnMzNMjBfNKKSQRpW1QVd7gX07nGhhkBLSQKE4qVk008J8Xk0+W4aRFWy+5KDYb+o32vftvsMauFx+wQhw20+a1n4rogvdpj6t2U8uPDXnnZ5DOvG3mRPRP1Vh6MO/wDIjeiMH6Q6Lw3SDcOjkRmOXDhlWNh8U9hFkC28H5Y1RZHi2Xk2kXyXPcMVUn94UPo9e148HjuhekMBJRK0bxeOabx3SONehw+Pw+IsbK3H2OvrXM3iVpkfJnXG7Dl7obFqwPT29b26Xj2+IxSGW9py3z2rkpJMVbZziIhVpdGquWSO6tWIBI26jr0vauuB5i3zlUmpziPHnjZh5NqCKcSbHULX8PcdvniFFtag0T2j8mrIJjaAyqn+z7xq0ztE8bABSRzaq0lL2oVevt6e+MbEp6swrOmYBG0K6BJGJFDp1qwfX2P/AHthVSAoVAMUlmysvnCfLrHbJUgdiocgjTelWOqttVHYViqFt9UUOTnaItnPdlVFJXthSctfnjWjibSuGniJ1JtGlBg4BGu9rpmFAqRsim6JwulTfWBtz6Tmd3Hu48RRiFbO0nOjMhnDIDqikiYdVkC9/QqzKenY2O4FjCrjYRkoHlPuAaKkzpFaMtw145WdZT5bMSYiLG670xNg6ub06iu+CLfStsJKRI11z1GWXfxqoQQqZtupX4miMuZysOtFQkl1JGqQUbCCrYAA6qorqU74hpQSkmD7CN+7hvvRkqACrGTble88xW2bi1q80kkccJbTHqIUmiQWLFq5j0Wu2JS3cJAJOtUINaePfo8pmWd08vUpQlqAIZSaboQTuaJHrW2NNZUhEpF/WqoKkbKkyDe9EycSORydQws4AWnR2ZSF8tB2coCoJJrSKJ1WbwRrGoUmMlDTfG75NDDJcdG2YCjc7p1of7PuAhwMzMzTO6UdcnmDQxjkj6qSx2v4jRHqdmkIIMn1O+1ExeI2/wCkgQkR/aBcCCTE6zqatOK5VnAKMwK70rVq/wD76Xseh9QcRrSCgYtXnCeIiQFSedfiHS/euo9COx29L4iK5JmjZUVgVYAgiiD0IPUH2xFWoP7vLppRSSx5VsszMfdjfQdSaAHYDHV1bsplyLZ6Lt8RHTboo/ZFn+JPfHV1SeS+zzhuWdSmVQsW6yXJXyDkqtewx1dVWV0aQCa6b9sdXUPxHOLpIBJPtiwQTQy4BWl+MKwK6XB9wP8ArierNR1oqC8V+KUjny4j0yVKGlCtekNsOn4qfVXoB01A4Bi9lQDc3+1N4LDLUhbwyHnO7lUz9sMokVnSq1oLHflO/wA9/wCmKsApRBqq0yZoH7HJXOclUfqzDzjtsy6P6t89/TCnSQHVA6zRmVSuujZvwvESWiJiY9Qu6H5odh/h0/XAcH0viMOYnaG4/eq43AN4sSv6t+v5HwUhzuUeI1ItX0YbqfkfX2NH2x6/BdKMYoQkwrcc+7f3V5PF9HPYYyoSneMu/dXPXy7ZPMwvG2uKQqyMNhIhIDKR2NGj6WDhbENB1spNeiSZ510vxtAPL84kiItHqdTROphT+wNgH3v2xhsPOtoLCD2hJT3Zp5i8cKMgIWoFeWtTfFUikcZNCEkRA8Q6KzG7U3vq0jYn1J37m6FbUCp9Rkm33+cKNj3ISlsJ2QMx8+XqdhzUkDEqWRwaIBKmx2+ft3/gRr4zCpxKJGfy1KNO7B3iu6+CeJeflI5DsxBYjpsSd67A9a7dMec2CjsqsRTCgJkZGt00pEdKaZyQD3Ufib6Dp7lfXCK1RKqsBNq8yWXDLsSoU6QB0AAFYo2yFCTVyqKzibqPQkfwwstMGKuKA4hnZUZgIbjCgh9fUktqUqAWFAA2Ab1e2OgQIz3fLelQSd1IvGCokaZ3URJApYKdhvRF0NwKI3ojVexxpMsAgpGvz5FWaeN2yYCs+7KaWxeVmctB5Mmow/rEZGDqHa2IDANt0NDm0kA9QQKSpCjPdexI+W3Z1VRntAZ0341lEkc+SlAMiAgEb6udjW4qwSeuy77jDSitLRCzx+1U2RAve/t+azyyFFHkyeU56xsAVY9NgPha9mC9xtQonOSrbMKEx88DoferhYjtU/yOSkSNWeXQ9W5jFKT+I6TY3PrZ9zh9ta2slGNxv87ooKgDmKKTicgFgKw7Xan+Wr+mCf8ANIMFPnUdTxpPxbiDGpWgQHfS0crBzQ7fdix23vr0w/hXy/MCKEtATSeXxgigapJgfQvF/Ux3/I4PVKu8pkQOdZCxI+InUKO+3oO/X09BjqmtzZsLs5o/1+WJAJqCoDOhFkEmmS25W2FbbYnZNV2xpWPEIzLQ1FQDe3+uLARVFGaVZtvL1DrX/TBAaERU/wCO86IsvIiSNqoeaVq0QsA/+IqSPbAVuAWpvD4dSjtAZX8PUVz3j2UjizUcWlS0WYQNpTSFWxys3V7NMH3oEkm2oZLDbzalJUd+ZmTP1Af2208rSdYf1U9bHM8bx8ytW7x+/wD8udquUGvYhiMaKBAFIO50X9lXGIoI5o2SnZ0OtVJ1auVVYi6Cnp0HOx7E4zse0pakkHfaiNqS3Y610rMSiNh5rhFsgtdAEAN3Fd669cKpwwgyakv9rZpSfEFzrF5euKQOFIA1XHQa9TBSDv6dB17LLLaEFzaiI8+X5rkPFTpbiuWcCbz4Gyx+KJxND/Ea1Hzu/m3tj3a8qQVZU10zK5tXy7QSoJEF2LohSf8AaW9iO22/SsnEYIOK2gYOfeNRxq+1smpafwvliQ+klhW/mve3w76rtQAB8h6Y0EpKUwPKo2pN6bwZLKykGRFEo2EjElWrpqFkA/tViAtQquzGVDeIZM3FsiDy+rAE6mHtQ2Hut++1jA3sMjEJiYOh++8URl4tnKRuNVHhHxFHmoxbVKEAEbHmKqBbj8wY7ki9tN0ceXx2GdZVChbfpTLakmYql4N8Dfvn/TEs/TXKzrVl+rfvH+pwk79RogyrHP8AwHFU51JpP4hTzAFksRKqij0NgF296G3tTepxqLUUskpzg/xQQATU3lMrJIMsa0T5aTyZmIPNGgAu6prACe5o9FGEWjsuKi6FCRwJOXDf/NOOKSkkJuFX5H7jLiOddE4y2mNj3tR7/FsP54acEpik02NaMrw9FPnygBxuPRdqs9i1bX26DFW0bAk1Kr19JIZT6IOg9fc/9MLvOzYVdKaD49xFIIrc7nZVHVj7f9egxOFwzmIc2ED8c65awkSamJeNnMkpFqV6oMQNMajv17C69Tj0mLea6Mw20q50Gqj88BSaEl1fy1cW41kwsjiyT5hBLGz6gk/mqr9/TFWVqWgKVmR56+dXISUymui/Zn4wmy/kwv8AeRk6QCaZV30gHuBtQPTsQNsR1nailC9CyNK6VxTxBl2KOS6H0KFjXyQMexPTpv03xcYhtAufnz7VZSNrKpfK5lVkjkGdeUB+qwkAmyACXGkEkGtOm+2LKxjJIQDfvoaGliSTI7vYUT4j8UN90qReaSxNKG1KqoxJIrdrFADa+/QkDuMDSSpQtxMTPjA9qZbw5cMA1E+KvG0zB4EPk8wFBaeiBdklqIJ00u/vireJcdQFQADOV/A2trlT7WDw6UjaJKpAjSJzjXdVPxaDVBIwRa5I9LE1qJX+JJIpfVh6EFVwkw1tGTeRz+X3VdSi3IO74KTfaAqLxR9yNQhcgAHUw0qL36aVv6DDT4PWpgfxV8EsjCqSMpM8oH5+ZD/aNGfLSMKdaui+7HmGw9PT2374lg7SSqc/KknVSsTpFNPCvBkymTknkYGR9BY9k5mAQX1a+tddQHTqJ1X9QTpPpQHTKhTPjeZaSfLEk0MwaBq60WSff+QHyF+fcxBew7itNn/2o4Ts4pI4+xrWqD9Ny/sMwf8Abr69en1ws8YwB49X6fipw98Yr/qrlXBM4YsxDIOzi/kTTfyJx9KVlSpEiuifaLl2gieSMkAsrIw7Wy7f/wA7j64CkAmoBkXqGGdgkFsnkydyguNvfT8UZ+WoewwwklPGqlJ0oCQJdo+hvXdQfe9q+eJISrK3OpEirjwBxGWYnLTSGlIOokdDfc/i2oHruMLOoKTuqSRFNON8Cmhm1wU4WnQDldDRBKn4T325diRv0xaA4goWJFD24NU3gnxNrhPmg2HIJAoiq+JfX5fwxkO9G7H7RtuP3pkOznTzh2ZSTWUYMAxujdbnY+h9jjzuIbUhZChFNJIItWef+A4GnOrVuzeXR4OdVak21KDWw9caJJCbUEZ0FmkCxqAAAOgAoDCCDKqKcqKHGYtc6yMqCEgksaFUN9/RjX+X1xqqbISDvoIM2rOHOxTxFrAT1JH+Fr6b9QcCA27CpyqX4t4rENxRrrcfiYEJ7Ed2+lD3wxhuhHHVS4dlPmft3+FVXiABapiPLzZpjIxJ9ZG6CuwHevyrt1urvGhi+k8F0UjqkCVf5RnzUdO++4UJDTjxk5fMqpYeFRwQnWSF6v8Amb0BPv6CgB8zjzjbb2OfGIxBvoNBy4DxJojqwhPVN61zqbOcPWVgqI7aido9ZN3+Iiid/XHo7JTQ/pF6sfDy5earQoury7Cxghqre5AUPsQTfb1TVi2kqCSTJvYHKhpw6h2lCJp54l4HlWWBZNWkyjQp8mmJUjTu66g3Ui7J9tsAXiGACZVxgZccrRRQ0pVJIMpkBmRIrM0kP6w8qdwoI0IQXGyAow6+uKNOtpCUJSshWUxHrMa3FFXhXEgOLETlU/8AaFLqiEgXSDIdNEjm0mrPehQ/meuHiBtbPlwptlttKVHO1ue/lOVScaCVAlCPSeaQglnZzyDTdE8pI3HRiThdalMqKvqkWGQAAueV/SBR1qzSgEc+GueZzrq3DYPNcR2WRH80mtuVlKn0stpw40jtbRF4FIPOf0zvJz4VLeMnE/EHcFhGkixMQLt4gjAX0UFmAHUm2Fd8LuulOI2bE2jkbHnEE6Ra9Xw5WlhQFgc+O75upjx19A86egCNYY79v679B+asNNbIGynSlnlbSponh0kWa4XYNCU7dCUZXFXR2I2avf3OE1HbxChGX2obg7KaG4rmSvEYIn2VXZmFXuI49J9fl88YLeHUMC4AL2HdtGm1lAfDijaR/wCJ+1ZZbOg586UZtEb3QAPPIzC9RFbUaO++w3OJdwqzgQiwMp8hGk0FD6G3y6cjPtUHwjgRkQTF9NNaLXxaaJPy7bfPHuXsRsq2RTDODK2i4TGcd1dln4VI2UMeYEYTlFMNe1igV+H639MY+K6ZQ0CW07RG+w+eFJBmTnFJcx4X4RBUk+gemuQov0RSAf4HGErpnpPEGG7f7R7mT50bq0JzPjWKcZ4XE2iDJB2IsaMsqhvk0ukH+OBFjpF0S44f+4nyTNdttjKmvBs0xd3/AERlJAUR0AUHU6qGkEk9LOyj5YabwRQgbTgv51O2BpS/i/FUEpJgh6+WDrq2AJIsR7EWetbC+m+BONPz/SfUI3T/APah9ffZ6ufnKtnBTEUZmjRTr3ZMyWqwtXa17dKxoYXEYvZjrCT/AKk5+dSsIH9sUvzXBGWR3jZw2okEFbom9jqjI/ngqumnQS2+2hQ7x7KHpQ4bzBIoPL+Is0zeTHKZG6aGQ2PXUWQHbvbYNsYJy5aUjiCCPU+lSHVTAUD85VWZ7xFJHA+ry7VN7BHQV+bbfBhhMO4ICyOf5AqesUNKnZvGsrqAoh6jcWf+fBE9BNC+2T4VxxCt1aPtFkZsvLLQMhK6tOwC6l+u4GknbbHLZ2OyTbTnV2HVJXIHzd30l8B5wOV8sqtWGjZ96J1MUXqQCb2HqPXHYnpDD4JsEpUTvA9VZe/CoKVvLKrCdPtXSOI8BhKrK5DsosX0YelD4vUA38t8YuL6UxeIQUYfs8s/HTuiiIabQZXSjOcbDeWIlZkLqKRbYix2G0a13aj7A1jHwXRkObTxE8T6nU8B41DuMnst+P2rV4v4Nm81EVDCCMkAgnUdPckKaJJrqcekOIaZTIG0aVT2b60oyH2ewRq1sXdk067AIb8wWvltqHz6EZrvSbqzawnL2mfY8qO2+lESkG/wcuV63nITHMZYFNUUCgEqmlbFgsVUga2GkUrNQXrVjDGAKJUo5kk5z3TuF92eVONPt9UoJMLnMjTdz7vwy8QQ3lSh0KHew77+SNLAyKFGsyXVAV0B+dsSqFhSZtoNeBNhG+ocdSV9k6RI1PjkfgNRcHEZpZ9CxfcI6hQqgiNRq0XXVtJBJNnferrBGWmm1IKldozrmde6csu+KM80GuyoQqBrOY1+d9PPFGQUwwySK/lCXqGACqFYM7ko23ovej7DFsQ+oEoQRtcpknIC48a5DidraFgN+tQ+d4o6FxHI6RSksU5S1UFGplFgkdrAFt74sjDIWElxIKgIm8b7CdD35UZ4HbC3VXVcjW0RMb/ua7fk1GV4fLmWUAlAwX2FaB82O/8AiHpjRSNhMmshW08sITyFcdyGTfN5qErZ1SqxcgAELpEj0NrZ+/fk98ZasQGEkrz3cSSQOQHhetJSU9XYyfRMEeefhV39rfDNWUUqLCHmHcKAxLfTe/8ArtimAxHaUFa68d1JO7KYmon7MsyvmmAvpVmDEEbEAb131UAeo5QetY1eq23JmLfOG+lHCUjhXWuKeGo2dcwCfMRStqFFqTZ/Cenb5n1xcYNojZVJHP7UupR2YrTFwSHU0g1h3ADNrO+m62+Haz2xY9H4cpCdmw4n70EqMRUR+iRxrG1ktFpo6gRo0hVULYBYtqN7XsO5oRWQkk/PX3r2KkrbRmCAB3mLeNWj+KUZRGsjQqoAFoSaFfEa5R0utxd9N8Y8NztHtT8t+c+dYmypUxmMxr+RypZJ4ny8UpDJWYBpiyMVr1s2R1vY7319CJ7QkLlHn5VLTYeBOWzmdI/Ne5bicUyyTPKRoNOdB22B7kDoRt8sEViUNkIQM8qBiMOWlQo6A9xpdB4iOYJy0ReMN+qkNBttylbqAwBq70nAcUstJ60Acfv3a7/Oqsugq2aChmWJQyQMkbVreaTSZAPQyOGLDqpCbHoaJtEJWtRC3No7kiQPAHvk87006tESmQd5P3M+VMuGcW8mX4km1gMqgUSh3Rwt9aO5PfUB0wRI2RqBrz+eV6AvFOLVBHnT7L8WgOrzBsBfwMun25wp6fT4ffDJS26ASR3kUMgTalvE83I2qThsSl2AFq6m/wBoqhJalPfqAMNNsgI2CNoDdFvOugjKhM/xXl8mZz5kiMpPlSFgy0rEroDFdwbCEVW464GvZCCACI0Ns+/3qwVBoXhcPDpgkWYikLRgMXcBQrHqpAVJAdztTDaydsEZW0m5tNs5B4yLVSAVH810v/wfKyx6UVirUdpJKI9iG/phxTLSs0g9wogURkaVTfZtkwPuoVU9QRyup9Vcb2P2tW/fCeKwbqxLSyOBuk8I09OFWSuLGkMfBXyp0EayrhkchmcL3DgsxYagDaDufhArCiMX1X9N8bHhB/2kW8ahSCRIvS7iHGykybqYJC90shYODWncWeoICqTsQasYCthtwFTc7Vtw7/5NDVY3pxkfHUNrFmA8ZKkh3QojgGr56Isb81D37YIhsqQTuta/pNSReKIXxDw4kDzI7Isb0D02G4G19enviFYYAbRHzu/moAvQc32gZZXSOMMAaPw1eo0FUev7XTY73iwaVExb0+eNXQ2pZgCpfxP4t/SjpRWfQSSi61CgC9ZZaJINbjsSNtV4O4y31Y7UTFyBfhBtf1g6RWjh8Nskzna5yv8Aj5rU7lc7LZ8tY3aAmRZd00kkM5rVpYiwooAigBdACqm22yFKJAVAjOYyvmOOhvlN2nWoJQFSLCYzO4Z5ZeAqkyvHMvOqCRQQSAsRUnUV671uBXxbULO3XDjikhKpMbzuoa0rCAowBkI1i3A+3rRPCPCsGcl82Mq0KcrhEIRiCTpBYWwNiyB0777yyFrX9MJG/Mnl6+FLPYpSElOajbfCfz8imf2p+JoZEbh8ZZpSF5FRt3LKUUnoNubf1XBn17CZNgMzuFL4ZN9o0PwDhIyiRoAGnYqZK3rTW1/lX6WSTte3lUdd0lipQOwMvvzPlYXObmKxKGk3zgW5D57U+h4hls3rjBMjI3MroQCKIJFjmG9X/IAi/YYbCJZGXzhWG6sm5Nc68VeD5clMMzklfykXXYpzGReoEEEla7797xdbZSZTRmXELTCzf1ptwP7VFeNEc+U6VZq1b13o6RtVddxuavFFuqkRR2cO2oK2jy5b+NXcWbjYkwXIh3Gmq+hJCkX0o/0OKYjpLD4cdtV9wufx30h1KlG1RXDZVeRxMEad7eMxqT2AUq+/xgGQ2KKsAb3VfNPf0kBSbJFjPoRwyHEd9MhHWK2cyaLyEUEjFP0geaCNIT4RpJICll5x12B2BKg1uUX8TiGxthuEcc7772+9+FbLeEUgJWuZGRggfmkXFuFnylnJJnjYRyk2OVhcYAa9CqQUHrYY2TjWwz4UrYH0qEjmM8sycz4Uk485hF9Y3F8xFiDpHA5e9OV4HltKM0si5do/NALKBq2tmOm7KlQAOmlqG5vPYxr5WpBSNsGMtNw4T4yKnpH+rsukyD/I5DhSLMFfNRspBIApDoSZSZdJHT4gF77DoNyOmNO/VqS8sSZGlvS/zjSLDRUoFMASLn5MVjJMx/SJVRdbm1ZUkvmLBgrVYKbMaoDSbBuxCmUDYQVEgDgBbeNZ4znY79RLKG3EbZAJJm4O6JIyB/NPvD0UkaFIEPmyIHfXKPLTVq0yWEJLP8Wmug3rCuIKVGVnsiwgXMRbPIb6Bidkm0QDAIEFWU9w3m5mb6IDlydXmRSDMkhhI5NJo02zMaI02bayANFV3fS4kIIBGzpGd/uNM5rZW6wlSSgp6opMpBubZRnJJzzie/yBnjLKPMRJC0sVMkesk1FI2rbTXVNvkKs8OrVddyBFrwd35HjSbIaUkKUArRU7RgAf2hI3T2ibHheqqHxYgAy82uZkDLKTGWUadiw6NXXdNPwk0MUQvEETZScwDfz075ilU4Jb0qbgDQFV7mw5848a1Ztso8jNHmPKkEaoVaXQjK5uvN0ayWU1zhgDps31lLTbqAEp2TJMESJG4zaDyndSmwsQog3rLhmczWSZxUzXKXBLIwkUp3V5LaiAdcdat661ixddYKRZIjIgxM6ECL8+dDGog+VWPBPHUckKyTp5QIOplOpAVNEGwGBHcBSB0JvDicc0VltVj6zy94qwymnsWcy2aUBXjkBGpaYXR6MO4+YwwQh1JSYI11rgd1CZrw2pOpXFjoZE1lR6K4KuPmWOM1zodk/tkp5G3gZq+2TnepzjHh3LZZUlm8qNYrCFpn6mvhRkfU3KKqzttgJ6NxCQf6wg59mPQ1KUhagAmTUE3GYp2+7QBYgfLkmnHNpAsUyLpACndiSKIGkmwFxheHH1TMTsp365mb/mcqdTgtpHWuWExnf4KWSZNM3KzK5YgquqJS51Mu7sz83khgygncgHpscXD68K2EqEZntGLA5CP7yI5Tro2FggJQANmTOpn5HjWnhXCWaMkuVGox3l181mJsFm3A8o1sTu3bbckxOKSlYAGm12uyANwt9W/drV0uqKAnZA1nU8QT5Z8NaEaCBJWUsGCikZdbpI18xJFEhQegFE+w5jdY+tsECJzyBA3Rx8hxyq4pJKerSQDxPaOt9eflvfeEOBTZnNt5EbZeJRokks2u/NQZmIkf8AJdKDvdcxG8MH2wHVbV507hYCY36+iy3RhxKkyTlfK+dj+M66D4j47Fw+FcplFDZkrUUXxEE3zv3Yk2dzbGydgSHXXW2ESbAeAFIYdgvlRJgC/M6AcT+alvDvAmR2cnzc0xJdz8MZYc5J3Bcmxt0sjfmvBDb/AEorZEpa1P8Am/HrwGTWIxoZRsACeGlo9Pzxs8rlEhUknfq7t3/6D2/qSSfUMYdrDN7KBAFYKlqWqTc1IQzrBn03YI7vpPlvuGV201pvYj66QcX/AFuHLc7YtRIJTVkufjOyyKTRoA2dvYbk+w3xYOoJgEULZNRme8JtmrAlBSS9UyLpQMp1LUYkIZQRo/z2Sd8YGP6QRh3iPqUNMomMje8eopxkKkKFhU7wPiOZyXm5MMNGolZUsqK2cJY5dRI6+jEXq1YE+yziSl8i8ZHymN387ql16B2c6Lh4Z5GcVJdLRvflsSCCrBqo2aBYCt76YGXuuYJTmM+dM4KE4lKTkQRVHmcmpgWICNBGwZJdNuoUg1e3cEEkmx13F4z0k9YVkk7ViNDPzL2rb6gpcU5tWMzPHOfXnS+TMGZMwK3lQMALqw6CMkk0gITVzEAawMEaaDHVwfpPsZ5598TWPil9YFDcfIgX8qK4ZLl5IIo5IXmMXMjy0sG1jUumTVLQYgXSkAttte9g+jGkLU+rs7eqo1OQE5njf0pB7HQ2G09op0Hqas+EcSyjKwnigjZACWKAJpN0SxBC/Cdie13vs1iGWcOsIOyJyyFVwz4eRtRFPBwzLyKGQDSejRtQ+mk6ThdeDYX9SB4R5ijwKm814DKFmyc3klhTAIoDdaJAXTqF7EKPc4We6PChYz/unwkXjxq5WSnZN/b5xqKznhzMQMgzPmyRmS5FRmYEKb1USdbltJOiyAjeuFnwUA9kJMQDpPPS05xnlTqsS2TLY2CMsteIAyE3NzIJysr4WsTlzNyWaKklCinVqAGkksnKBGQNifow0lH958/Pia2VrxDbDX6NMz9RgXMD6s89T5ihM29wQhzIDrZEpCylLj1qCDbaCXIFEdRY2wFuUrUUxle+t/W3regYxKEYhxLaZT2Se1EKkmb5bjwIymKZLajLyiRYvMUqJaUFFj2pj+ckna+yICdyRtoS4tTashfxvbhAtxJNKNBCluhxMgX2QSJUVACI0TNucxuYcM4vOvnRrIkwiUyKSAyyaCNYNGgd6DqwaxuxG2J60NhIA7KoBChlPC8cRl30PFYRKUodSNkKJETMEGN2XDPxoriWT4Yr1J90zgsToMoqQ3qLV50ZsEghzpBO4BwVpxD4kbSCONrcN3cBSTWFddSVIQSNbfL0o4lFHBAIv01cwQmlVhYeZfLWpPKLBaAsySih022xK8KEudagp8/K5APIVzOHde/poBJrwcczsUKASSLIQECqJGLKV1akXzKJWqLlatjZOxwFvFy4YWdm5uRYgxBkWnQTNshTWHwjZ/eVHISTwqb4hnsyHP6SdckqnS8zK9ITVq1kJupBqq9icMlSMT2wowk6TnnlaR5U6xsJ7CBeZuQBFszw/jOg44kVbppZNVxuguPb4vwncWBs2173tdlKWVxICdQc+Gvt+GEoCHJbIWc+yJv5gDvnnWOtWWVpXdZCNNKNqvcHm+EUNqaz1AxJCwpIQAU8fUWz8LUN1QcWVO563y4JGsd984zrzKyOygsSY600rhAAQQAzfCNX5LYkX8xD2ykxF88p8Bnbfp6wt4qbTtqkaAAWHHK/CTbysfD32fTzET5uQwQr1JIBI2ICXekfttXQUp6hhtsFMqEDj70pi8fJGwok5ZCANwmSeOXLQVc3GmCDK8Ki8tF2M8imh6mNDzSsT/8AUelvucVOLT9GHSVn/TkOZyHrwrOKb7bxjnrQnCvC/lF5ZXYF7aRrLSvfUM++kdORLJoc7Y4dG7f9TGKmLwPpHE7+Z7gKo9jirssjZB+Wzj1403fNeWNEceihsmlSTt3qQBB0+I6jvttgDnTKBAw6Rs6kyB3b+dLdSAJWaE/TfNNGZGKm2RCtA0a23bYm9+4GFcV0g+8goUmEngaHEVNeI/EUZRggLGNg6sCANUbA7b3pNFSe4JoEHA8PhVBQ2jnpz96snOk0vEp5p9VvsrLUatsCyg9LKnUBTdbre6xpfp2sPhkqyJMyTz9B602prZw4IFyfv876d8EyWby8yskbIruAyvSqxJ3FE2GNkg11s31BysS7h3kEKMkTcXNCbS4ImmnD/A70DPKBtusVn/aYf8v1ws50oJhtPj9h96sMMJlRqSmy8kmVEp0+Tl9S85+IuUYIorerYm62O2NMLQh8p1VBtpE3NDSCUD5rTjgTPOMzoy2uV1DZeMCl1gFToLUgVSqktYon1YA0Vh1KcQhCpj6uXHnPfVm1rKdm8U3k8MPlYJnzEKuHRTI8rRlVKkgBULkKACoDC25ejGsFVgX3FpO0EgHQnIxcm062y5UQrKUkkTb0FL4P0mLMwyQy3AECUoLF9mHwIp1b0221L1G5xv8ASPR7OLZCHeEK3CRMAWk5ZR4RWZhMT1e0Ep7ZJMfzuojw/aTiQ5hQkj/dxMBI1LGaIHUHl6LZq7IN48x00+nErVsJJi05WkW5Z50/g0FpICo486wyD5yLNmixWJQLjKx2COXUtsGYVdMXoehNYYwaFrYK8PYzeTN9149veiobWpRjKrnh/jNFFZp4l5gqyK/K1hSLBplPMAdiNiTp6YYw2ODp2VpKVcRu9MtfE1KuyYpnFx/KzSnLhlkJ2O2pSa1VfQ7C/T3vDXXNlexN6rImKV8e8A5efUy2jkdQxrpQ77bbdwKGxrAl4VP9nZ7reH2imGsU80CltRAOnP3451D8a8LZuHcklUoJ5dRAqxYyqCDpGptLEkhjuKrY56m+qV/UTbU55ZaSIEjKB50Vp5BXLuZm5uJixOpi9uRr2KXLNllizsuiWNmNSNUqbsBV7vy7AgMGHS8IqDodK2E9k7sj9vKuS44nEdbhk8oHteJ3aUi4jUcTxQq2qYmQc+lwKVVEnTZk1SBOoJ6CjhlBlQW4bC2Uju5GBPnTLRcdcOIc7QBgyOzcHIjIggZC/fdbmC88sjRSoQJAa2YOdzGAFVm0jYFjyEqBbYKl0NNBK0kSOUb7ki+4DtawKKFJDbaUySkHMwLzMeMzyAoPK5J5Z2MkM8r6iJUgiNqdyLKqVFk3XSqr1wylKiyBh4i0E3/OXfUF5lKZUuFZRBsB658RlamvDPB/EdavHkStdTIUXWCCrK6tIDpKkr673t2M5hlLQUGfteZHEG9DdxjBACABGoFz6esmm0fhTO6kM0eVCxX5cRkQoNW7arYs17bFj0vAT0cYVsqIKszN7ZRAgeFQjGYckl3aJ0gDzk+VEz8GzUgYGXKLq/DJmw4i9DGiRDSa2HN3o6tyV0dGJZhS1gRqBBV/uJJnw5RVE45QUOrBEajPw9sudDZThUECVJm7Edsf0eB7J7szuwjkI36qfTpsXT0cl07ZJM8oj/TqAeBvVSt5UlKbHfE8/nKqnheSgy1DL5YaySwaVvMez1avgTr8QYdhvsMJYfpBOIc2MI0VEamwA53PdnQHWyhMvKjgNfm+jpeGtMwfMyM9dIwaRf4USffbttjZGCCx/WO15Dw+5NZ5xJH0CPXx+1T3FuKmOdNDsi/eKsUagmQjSLqjbFhsd+X03OL4zaw+HCmoF40gDf8AN9KtuFx0pz+/z0rfLmZ0iaXM1AqjUofMbnTzClCgk2Byk/Qd/NOY9x/+ilZWDYwkR3ndTiWSO0bUjkaOORpxIZAX0ZjywY/MEhNMLNrTMBYP4TR642w0nE9GCAErRlN4jfzHnnSSndjE3MpP29j5VtHGY46/R8nAhGylh5jews0QfqcYacE46QFuKJOgsKL+tAshMUBxbxFm3izETy7DXGVjRQGHSvhLb3Wxw650WxhX0iJIgySd/PhVf1bjigBkYpPHNMkgsyI7sjuHUWSH1oaKDowLVVWF61gyyh1sCxCQQI4iDruprEPvJGyoRA3Z8arMlxqeeWOOSS1Zq2VQd1YAggDpd4ynMK00grSL9+8Uu1i1rUEmKR8R8QZp30yTMVvSyilF1f4QL3PQ30xps9GsJw/XJTfxtI300pLisKXSYIOm6QPvWHGZi7tGl6S2oIN6klVWbbuQW0D2XbqcBw6AlO2rPLuTIH376C6o7QCau8vnjDHlQhaNvIMYjUAnUvlBlNBjylTenuOuM1h5xtx0oOZz4Xg338aZUYFqn+ISMzhs3PPIXeo4iqsqDYahen82k1veob0TjQ/VOuTswQBr9rj8UJShEK1pyJPI1eYkccKLpdkRkZ7NBY+sYDUCdKi9VEijd0dJ9agNkG/+U5D2+RRWWStzZQntHzrPgviPhkbO3lTKrbASRqw0s2piaJJo7kvzEV1N4aaLSVKIJvFjkOA4VpnonFAA7OYJ5Rv40Z4hhWCWWRA/luocaLYMEA1FWNqpql02BS2BuTg62lpZUnDQlRytYXufClsOpIBqH41GknkSBfLMjlS66QSFZ9WogfEdQYEejHbA8Sl1KQXIMAzGqvsb0DFiYIFUPA+MR5VYcxKpjbQ2qORGUa1Ok+XsSp3bf0NFVvbMw760vKSAFgZEESAb5+2XE51Q7KUg1d8D8Z5XNaAjMrOAQrqR1F1qFoT8mON0XE0c4Z0N9YUnZ31QSMACSQABvfSu946g1xvxf4xy8kvkZOBnWjcqsEVuoOgNaafWQrR7Ho2M3GNNbO0IBnOD7RJ+RTbWFyU4CJy4/PPfUXwPwrLJJRiVFXnZprEKKwoNqDczMbIC9aHQXgqVB9JKF2GZ1Ecxpxptx9tCZvtE2G7xnM7hwq2k4flMhGsxhfNSAhRJODQJ7rF0UfvkN2s3hZvpHDrdLLACjvNhbcbz3DjNK4195SOtfJCRoJPzvNFcE8ZNmGEbs6EsVVIwFSgpbqBqUgDcaj1Hrsr0ni8cyNpCkgASYF8wNZnOxga0DBFh7NJztOtpmvuJZ9B5nmxiUK1J5hL9KBvXdU2o2Ow7d80Ixj6UKU6qFZ355AQLiO80U4phC1thF08OVDcTypl4ezJGgk0l1BAUcpY7UOmnYbbivW8LMLDGOCVKJTlvzA3nfnu0phaeuw0xE3p1lvMVEVfLc6AfiKVsLB2eyOl9Dvhd9htSyqTfhN/L5vrm8TspAikc/AjIxJkOhnI8mgDqsnSXB+D8V1enffHpMD0tiFhGDbQNqANqbBMfVsxmBxiaI48EtFw5fLVVSMmXid2PQWzV1PQCvmaA98ejw+HawbOwgQB58TvNecddU6vaVUtD4jmzLeZHJ+jQIBrZlViD3WqOp9QICL6WeoGM/GdJKbUEtiToN/E7k8aslsZnIa0j4bxeRNbxtWq1WRhziME0BeyX1NbnbpWAY5RxWwHR9IyGU6njw3caXLoZKg1mTmfQUt4cXnmdXJYutgtufhcgWdzuB19Dg2MYThm0lNvg+9PYjDdUtsm5Mzzj80Kc7YiY7W7HpvoBNbVd3oGKhsyUp4eNZ4QRIG4eNvzTfKSr5ik9FdbrfupHTr2OJwakpfQVWFL7JNhmZr3hk6fpDMzrHYeRNd7kmqFb6tNfKz3rA+lni8oqQCRIFtw15TXoOgmU7KlAbS8hvGZJ78p4caP48i6EloHQ5IFagQwa1q7Iutr7YzcKohRQTn3d9anTOF/+OFASoEaZznNaOBxTHMQTM1qZSr3uboMpvruSQe3KPXGo/hB+gW6nT0kD715NtxJeE57+4/bzpVxJazEt/Csr7+7MVUfzP8Bgrb4ODQ2M7eGdPvYgfpQ0M5PgDNNk4K0oEysilVCcx06nDMaUk0Gqvny7isZYxAR2CCdeQ48KFsKVMGKN4PxyRVmaRLOXFhj1JZWDKR1U2i+5Kyd2AInsMgrSEn6vK4vxzPcRoKO0SpMGhJ81PLOjHmdgqRNpAVSXI113AtqO9Gu640n8C3h2iUfSLqvfl32+Gn8ZgAjttGQM8rEmvvELtJmdDEN5WmNGYdTS2xPY6ibIHYemEMPCGtoayT9vCt7odpLOFU+QbgnT+2ctfHWjOK8GhSCRkeQvEyq4fTT6mKmgBakUW0kk6eu52AziHFOJCgIUCRE2gT+OdXwmPeceShcEK3aWPy80T4XaRsuVDhI4pNSlgNB1XrXqCOo3BAurF3b/AOvVh1pTEg6ajiOe41ldLlLeLKkmSRfhw8AKJy0anJ5o5k6pIszHEpVRyJK+X+BQNidZAuzQqyDZ0StLzW0SCM+771kKWpQ7VLeOksJGa28piwS+um2uqKiTmYagO/pthbAMtNp20DObnON3lW3gUf8Ax+tTneJE5e9qVDMlojyeXILGlr0/h0tzEMgskGzQqwRRA0VK7BJ3GmuscLbjajPZN4y0iKz/APiLN5qN4pZHMQkpomU7jpR3DtzKwWPXvRu6FZLzziUhKTIjOR6wbRmY3RWIwksBLrtpmO7XuqefMu0umLlOYdU8oxrJpXqtlwSxFhtiNz6URKW2wgF4/QCdqSL62SRy399aeJKtkO7e0s25DnvB3b66JxwnLZVBTbMq3vy38TGqtyBp1Cq1UuleXGI3jP1z/Up7LYkhO/ic5M3vI5m9Uw2DCjCj2jr9qnuM8YJy6FSRG0pAUxj71eSyeotTtt2JrdLxp4LBtHGLkEwBeboN4gDOeRjvqcQy20A2m41Gd9c8++hPBM6DNItSlgHShzBaYfFVAKLIJ6Gl9MG6bSpeDJKkHLMQYGgme0Z4RegNEbQvNX2bhRA0upUb8zNS2fnygt0ur3OPHtPOuBLRlSRoM/K9qKcOkKK0AbZtNaeH8W1yCMgnUpZJFrSdJAZSQSNQLDpYN+xxfFYRLadtBygEHMTMaC1jVWHXD2XUwawzjrlmDBo0VzQViQAdrqlIC9PQD64LhusxKSAlSiL2E24/DQX2EpUFAgTTLI5epBZs0zE1XMxUWB2pQVHscbv/AAwA4667GQSByM/alOkhsNoRzPzxqf43n3fKZaAJqedAWN/CYDGzittRLAqNxv3HUeqLZfaITurIcWls9qp/LwEwsysSsTamB/K4/WVQ35SDtsunpRvzZVsuAKEE+o0+azVnv6iIT/b8mluTX7tkO1F1Pys/6HDC/qB5Uov6gRwr3gWfWPMQsxAt08wmqUHYA77fGST07YNj1qxCVW0MetbL3XYhX6jZ7AtmN8TGcE2yrP8A8PVJpFVlYCRghU2AtMyb+tNZ98MdFrK3EzYx50mqUulMR8Fa83BpiDDpLJpH+Fowf9krhZ1QOIWkaT7+80JaYIUP9XvWrJRGadWCq3OERW+HrQJ26WdXyA+gnTstETFpJ+eFM4RfUFJiT89KI47khFmDHf3iqDqQaVUlTsosknSd2O+D9EgO3VkQc7k3F/wK2k4tOKX1aptvJO7XfyAt3048OZrUYYgDqaVJAQNgoALC+2y/7WCuPpR0e80o3EgcZP3ry7bKg+DuketIeISBnZvzyBv53/VhhRoQmNwoqxeefqarclwcPD+iE6SB50BO+zkiSNt+bQx036FOtHGat8oX1w5HuyI5jzmnFJ2kwaW5edoZZYZwQGUJIRzHbdHH5tIo+4J7msMwFBLrWYMj3Hz0qqHS0sE528sjWt89Ir5fWWOlgI2CnQLaMbE7Fb3sEkqd+gONR51lxld5kG2oPHcZrcefYKCZkqBsNDY37/GmfiDhzSyPMgUbEuhq6SwzWSACOW1IPXZjjCw7oQkIJ5Hn8t6CrdF9Kpw4LbgMb/aJy+cl36Pmp0TUXqh5Ymk00WH4Q5sgDuAetC+mCgstE7McYHrFaY6SwDJ2mxcjQZcL5em+m3F448rGMsys8cnO8hO4YFRagCjp0qa77DuTgLBU8rrQYIsBw4868tjcWvEL2ndbW0pHlM48UTHqzSBVHNRWFRtSkagDLy9xtVHD0yrZH05kcSdfClwSE3vVaMoczPDGzR5V4Y//AJghaRmb9WqgHQx0jcWpAIIBsaXWcS28ElKu7fy4U8xinmSNlVtRoalfGGcMGZ8gaZDGRpkHKokG5NEEsEtTVgarBPLiMSNtJQDbW1yDoL2nvrWLruISk7MAzGsxn/GppFw/LzeY6I5lVACdBOlihDqOYi6Jslvf1W11LQUBRGyTvzGmkx840vi3G0hKHDpAkfSDmY3xMcY7s8nECY3LF3ZC/meZZWjpEdA7UpBOoWenQVigzWmISDERY67XG8xHPM0r0k4pDIWgkCYHIA6/J8KcRIYmBitNcYkAB2oxiQhgdmGzKLBshfU4o42h0QsA/wAxY6VlofdQvsKO8fb53VQZpRnsm1pcsZ2CHSQwo2pINWD0Pyva8YjCldHY5PbhKsyb2O/LI/eNK3cO+MUztCx9DUtk45crmQjMYmfZ2WnABN6ht1KjoQOpNCqx6d11nH4UqA2wJICjEqGlrxe0HOBJFXBKVQfaqnxuWURSiyiMbr8JNaT8tiL/AGh648r0KpIWpB+oxHdmPm6tPCuIQs7eREfOdJMlxZpc5C6IquSEbQNIK7ayVutRUWT+yPTGz0glKsOsuQLeYy8z50R9lkJ2kgkjU5gE5cqb592zAOgrL5XR4/xXtIumzzLUbbbENthfoXEN9HYkF0FAWIIOmRSqYyPaHCJNYWLZccRGZFxxHzxrfls/JHlEnTcxqwr1VHBr2+7jZfmww9g3mmelX2m/pVChG+JIHifClcSgrwyFq0t88BS7O5kGNMxCAwWWrJPKKICHbl1KwB7BwepIwfDY1TOLOez2oHAmT535Vl4lsKavwrHwdmrzJ2oP5iletG9YHTegK+Rwp0nCwVi158aph+ysjgKU8eyP6NmpIxtHIA6n8vbf12Gkfub9cEw7vXNAnMW+fNas4gJVI0v85HyNKsrH5jBCqlpSFBN8hYggiiOlAetDqMNuHZTO7zouHfLBlOf2qg41wMQZM5iPUxq3D82lgAo69QHUg3+b0GyGGxSlv7Btui3y1FxTrj60urMkQO6vp8n5nDJSnxwSCRPoqg/7JJ+mIC9nFpnJQjzNLM9pozxrzwTlx+lIO0akj/Cukf74xbHrIZPE/n2qzd1A8D60s8Tsf0qY99Zr/CzAfyGGsCooaQU1wcKHdoZg+wpvCpgyeXnAOtpqT5GGVBfqAbb3oYSUetfUg5Rf/uB/FSmUJJOcmp2IapD6C6+Sir+rG/lWH/pRzoDvZEchXReHf2mL92f+uXxjvftq/wCn0VTwqe8R/wBun+Uf+4MO4T/Dp7/Wl8RmKNy/9ii//Ib/APZgLn76v9o9qO19Ipnx74c3/cSf8GPAWfqRzH/ka7U1n3m/u0/3MSP7eZ9aqrShfGX9ng+f/IcWwH7qvmoqr/0ip2D9Vw/5v/vw4bV9bnd6GrjLv96ueF/rM7/fD/gQYyH/ANtvl/7Kolch8S9R+9J/vnHosNke70rbxn+GZ/21R+FfgT6/8R8Z3SWfzdSDX7iu6h8t8f1l/wCIMNf2jkn0ovTP+AZ5n3p43xwf/jx/8M4pv5n1rEP7yeX3o/wl0k/eT/nxjdLfUnkfWtLoj9pXP2FVI/7/AJ4xFaVrUr8Uf2PM/wBy/wDunDWA/wAS1zT61R/9tXKprwd/aE/u2/5cbPSv+HPMe9amM/ab+aUN4X/tkfzl/wB1cNdLf4ZXJHqazl/uJ5Cm839hzn97N/xDjPw/+PZ/2p/8KTc/YVzPrSjwz/ZM/wDIf7pxq4v/ABDdYw/b8ay8J/2w/vn/AIOIxf7HcPWgMfUOXvWf2k/rE/ux/vNgfRv7Z5+1HX7e4pNwj+0Qf3g/o2H8R+2rkaAnOrviP9hzP7kv/PjHb/xKeafamkfSKTcB/sWa/uv/ANbYYxH77fP3oLH0HmfatHgj+1N+4/8AWLF8f+yOY9DXNZjl70r8U/2mX5n+rYZwf7KeXtVFfUfmgp54j/s3Dv7xP+E+FMN+89yP/kKaV7j1qW4Z3/cGNF73pF73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14" name="Picture 18" descr="https://encrypted-tbn2.gstatic.com/images?q=tbn:ANd9GcSvbeNaeLNLfUt99U0f78_1PAbwCleVAkEPsuV6redqjNf05gn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2857520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b="146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14290"/>
            <a:ext cx="89297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Пташки - Божі творіння!</a:t>
            </a:r>
            <a:endParaRPr kumimoji="0" lang="ru-RU" sz="4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Милуймося їх красою!</a:t>
            </a:r>
            <a:endParaRPr kumimoji="0" lang="uk-UA" sz="4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Picture 8" descr="Картинка 680 из 92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2928934"/>
            <a:ext cx="157160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http://animo2.ucoz.ru/_ph/1/1/711110045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43" y="58802"/>
            <a:ext cx="1445982" cy="1377126"/>
          </a:xfrm>
          <a:prstGeom prst="rect">
            <a:avLst/>
          </a:prstGeom>
          <a:noFill/>
        </p:spPr>
      </p:pic>
      <p:pic>
        <p:nvPicPr>
          <p:cNvPr id="6" name="Picture 12" descr="http://animo2.ucoz.ru/_ph/1/1/711110045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714356"/>
            <a:ext cx="1445982" cy="1377126"/>
          </a:xfrm>
          <a:prstGeom prst="rect">
            <a:avLst/>
          </a:prstGeom>
          <a:noFill/>
        </p:spPr>
      </p:pic>
      <p:pic>
        <p:nvPicPr>
          <p:cNvPr id="7" name="Picture 12" descr="http://animo2.ucoz.ru/_ph/1/1/711110045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8018" y="0"/>
            <a:ext cx="1445982" cy="1377126"/>
          </a:xfrm>
          <a:prstGeom prst="rect">
            <a:avLst/>
          </a:prstGeom>
          <a:noFill/>
        </p:spPr>
      </p:pic>
      <p:pic>
        <p:nvPicPr>
          <p:cNvPr id="8" name="Picture 12" descr="http://animo2.ucoz.ru/_ph/1/1/711110045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714356"/>
            <a:ext cx="1445982" cy="1377126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flipH="1">
            <a:off x="2143108" y="2928934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Loner\Рабочий стол\zhavoronok_.jpg"/>
          <p:cNvPicPr/>
          <p:nvPr/>
        </p:nvPicPr>
        <p:blipFill>
          <a:blip r:embed="rId7">
            <a:clrChange>
              <a:clrFrom>
                <a:srgbClr val="FAF9F6"/>
              </a:clrFrom>
              <a:clrTo>
                <a:srgbClr val="FAF9F6">
                  <a:alpha val="0"/>
                </a:srgbClr>
              </a:clrTo>
            </a:clrChange>
            <a:lum bright="-20000" contrast="30000"/>
          </a:blip>
          <a:srcRect l="39524" b="15972"/>
          <a:stretch>
            <a:fillRect/>
          </a:stretch>
        </p:blipFill>
        <p:spPr bwMode="auto">
          <a:xfrm flipH="1">
            <a:off x="5643570" y="2571744"/>
            <a:ext cx="2286016" cy="210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067"/>
          <a:stretch>
            <a:fillRect/>
          </a:stretch>
        </p:blipFill>
        <p:spPr bwMode="auto">
          <a:xfrm flipH="1">
            <a:off x="7358050" y="5429264"/>
            <a:ext cx="17859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074"/>
          <a:stretch>
            <a:fillRect/>
          </a:stretch>
        </p:blipFill>
        <p:spPr bwMode="auto">
          <a:xfrm>
            <a:off x="4929190" y="5219700"/>
            <a:ext cx="1854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5500678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14744" y="5143512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728" y="4357694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2500298" y="5613404"/>
            <a:ext cx="928694" cy="124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 e-mail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1331312" cy="1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№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561973"/>
            <a:ext cx="2266931" cy="1795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7" name="Picture 9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14290"/>
            <a:ext cx="1725666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s://encrypted-tbn2.gstatic.com/images?q=tbn:ANd9GcRnlKuNV7Os9Dcl0tMm1CQj8ehbSqPnevq1-mrcxyYP2INVAoIT5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714752"/>
            <a:ext cx="3342640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85786" y="428604"/>
            <a:ext cx="7858180" cy="199867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Птахів</a:t>
            </a:r>
            <a:r>
              <a:rPr lang="ru-RU" sz="3600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 </a:t>
            </a:r>
            <a:r>
              <a:rPr lang="ru-RU" sz="3600" kern="10" spc="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зустрічаєм</a:t>
            </a:r>
            <a:r>
              <a:rPr lang="ru-RU" sz="3600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!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Весну   в   </a:t>
            </a:r>
            <a:r>
              <a:rPr lang="ru-RU" sz="3600" kern="10" spc="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гості</a:t>
            </a:r>
            <a:r>
              <a:rPr lang="ru-RU" sz="3600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   </a:t>
            </a:r>
            <a:r>
              <a:rPr lang="ru-RU" sz="3600" kern="10" spc="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зазиваєм</a:t>
            </a:r>
            <a:r>
              <a:rPr lang="ru-RU" sz="3600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!</a:t>
            </a:r>
            <a:endParaRPr lang="ru-RU" sz="3600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Impac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 flipH="1">
            <a:off x="500034" y="4071942"/>
            <a:ext cx="56436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16864" b="16864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00034" y="571480"/>
            <a:ext cx="8004202" cy="162718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ru-RU" sz="3600" b="1" kern="10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/>
              </a:rPr>
              <a:t>Пташок</a:t>
            </a:r>
            <a:r>
              <a:rPr lang="ru-RU" sz="3600" b="1" kern="1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/>
              </a:rPr>
              <a:t> </a:t>
            </a:r>
            <a:r>
              <a:rPr lang="ru-RU" sz="3600" b="1" kern="10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/>
              </a:rPr>
              <a:t>викликаємо</a:t>
            </a:r>
            <a:endParaRPr lang="ru-RU" sz="3600" b="1" kern="10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mpir Deco"/>
            </a:endParaRPr>
          </a:p>
          <a:p>
            <a:pPr algn="ctr" rtl="0"/>
            <a:r>
              <a:rPr lang="ru-RU" sz="3600" b="1" kern="10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/>
              </a:rPr>
              <a:t>з</a:t>
            </a:r>
            <a:r>
              <a:rPr lang="ru-RU" sz="3600" b="1" kern="1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/>
              </a:rPr>
              <a:t> теплого краю</a:t>
            </a:r>
            <a:endParaRPr lang="ru-RU" sz="3600" b="1" kern="1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mpir Deco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28"/>
          <a:stretch>
            <a:fillRect/>
          </a:stretch>
        </p:blipFill>
        <p:spPr bwMode="auto">
          <a:xfrm>
            <a:off x="0" y="2285992"/>
            <a:ext cx="207167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 flipH="1">
            <a:off x="428596" y="4286256"/>
            <a:ext cx="1928826" cy="21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57554" y="2285992"/>
            <a:ext cx="195423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18535" r="21088"/>
          <a:stretch>
            <a:fillRect/>
          </a:stretch>
        </p:blipFill>
        <p:spPr bwMode="auto">
          <a:xfrm>
            <a:off x="6000760" y="4357694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7" cstate="print">
            <a:clrChange>
              <a:clrFrom>
                <a:srgbClr val="DDE1C6"/>
              </a:clrFrom>
              <a:clrTo>
                <a:srgbClr val="DDE1C6">
                  <a:alpha val="0"/>
                </a:srgbClr>
              </a:clrTo>
            </a:clrChange>
          </a:blip>
          <a:srcRect l="7197" t="7289" r="9091" b="4373"/>
          <a:stretch>
            <a:fillRect/>
          </a:stretch>
        </p:blipFill>
        <p:spPr bwMode="auto">
          <a:xfrm flipH="1">
            <a:off x="6858016" y="2500306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8">
            <a:clrChange>
              <a:clrFrom>
                <a:srgbClr val="FDFDFC"/>
              </a:clrFrom>
              <a:clrTo>
                <a:srgbClr val="FDFDFC">
                  <a:alpha val="0"/>
                </a:srgbClr>
              </a:clrTo>
            </a:clrChange>
            <a:lum bright="-10000" contrast="10000"/>
          </a:blip>
          <a:srcRect l="14231" r="12625"/>
          <a:stretch>
            <a:fillRect/>
          </a:stretch>
        </p:blipFill>
        <p:spPr bwMode="auto">
          <a:xfrm>
            <a:off x="3643306" y="4572008"/>
            <a:ext cx="1562106" cy="193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AutoShape 2" descr="https://encrypted-tbn3.gstatic.com/images?q=tbn:ANd9GcRujhbDNMJL8Uvs2zhfxaJB9WQWB60ksbOXvYJt1UWmQnq-rdWQ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encrypted-tbn3.gstatic.com/images?q=tbn:ANd9GcRujhbDNMJL8Uvs2zhfxaJB9WQWB60ksbOXvYJt1UWmQnq-rdWQ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encrypted-tbn3.gstatic.com/images?q=tbn:ANd9GcQsNHUxiqAlrOjoP29xaV6bD3UMYmzg0eg6ql86oM-j4ubH_RcP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encrypted-tbn3.gstatic.com/images?q=tbn:ANd9GcQsNHUxiqAlrOjoP29xaV6bD3UMYmzg0eg6ql86oM-j4ubH_RcP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encrypted-tbn2.gstatic.com/images?q=tbn:ANd9GcSlRxzhYSTaNHo6SuNDPf2CYIhx6fzYvdGRSNdwAn9k9k1shv9a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4" descr="https://encrypted-tbn3.gstatic.com/images?q=tbn:ANd9GcTik2G8PHk9bVRfEWljR4Jst62yH9BNrKabOQhxmhUEjVgUgk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0"/>
            <a:ext cx="3362003" cy="2518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2" name="AutoShape 12" descr="https://encrypted-tbn0.gstatic.com/images?q=tbn:ANd9GcQl-5mgImzJQyChv01PUTAi_RxlCEhUImW3g-JhBn8cYZBWObc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encrypted-tbn1.gstatic.com/images?q=tbn:ANd9GcQrMmvrknrcmuH3T2glMRm5yTREqIQvjiPsr8m2mw8kzbjUjO4oQ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6" name="AutoShape 16" descr="https://encrypted-tbn1.gstatic.com/images?q=tbn:ANd9GcQrMmvrknrcmuH3T2glMRm5yTREqIQvjiPsr8m2mw8kzbjUjO4oQ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8" name="AutoShape 18" descr="https://encrypted-tbn1.gstatic.com/images?q=tbn:ANd9GcRri3GoFtagxdkdxUx2dnKWoR1-50X60fZVZowwSmOMX1lcZR4V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0" name="Picture 20" descr="https://encrypted-tbn0.gstatic.com/images?q=tbn:ANd9GcTN5yBO_1LfdVDUwlEPUkKNulMAhN9dNR6jLq2iu3OaWnfxYNP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982762"/>
            <a:ext cx="2928958" cy="3875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2" name="Picture 22" descr="https://encrypted-tbn1.gstatic.com/images?q=tbn:ANd9GcQc36-rGjAvIAmqEGgGHVeD6LAhPbpVYnnp1gb3SobP1wis9nC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8868"/>
            <a:ext cx="2776544" cy="3706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4" name="Picture 24" descr="https://encrypted-tbn1.gstatic.com/images?q=tbn:ANd9GcQbN1cwXBnl-p47UApC_5srkLEdZiM1gjKJabcXdQ6zctkAnXvn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6685" y="2643182"/>
            <a:ext cx="2887315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 rot="2056504">
            <a:off x="-4158" y="990763"/>
            <a:ext cx="3042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Журавлі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285992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провісники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9279804">
            <a:off x="6522045" y="1089032"/>
            <a:ext cx="2437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весни!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encrypted-tbn2.gstatic.com/images?q=tbn:ANd9GcS_5hBosFBePUr5VShs7gDk-OtBE4SHL9sKBeBCh12kbhKmrj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encrypted-tbn2.gstatic.com/images?q=tbn:ANd9GcS_5hBosFBePUr5VShs7gDk-OtBE4SHL9sKBeBCh12kbhKmrj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encrypted-tbn2.gstatic.com/images?q=tbn:ANd9GcS_5hBosFBePUr5VShs7gDk-OtBE4SHL9sKBeBCh12kbhKmrj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www.eurohotel.lviv.ua/_new/wp-content/uploads/2014/03/100506316_large_4437240_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64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Admin</cp:lastModifiedBy>
  <cp:revision>85</cp:revision>
  <dcterms:created xsi:type="dcterms:W3CDTF">2011-03-13T09:02:05Z</dcterms:created>
  <dcterms:modified xsi:type="dcterms:W3CDTF">2014-11-09T17:11:16Z</dcterms:modified>
</cp:coreProperties>
</file>